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8"/>
  </p:notesMasterIdLst>
  <p:sldIdLst>
    <p:sldId id="267" r:id="rId5"/>
    <p:sldId id="271" r:id="rId6"/>
    <p:sldId id="257" r:id="rId7"/>
    <p:sldId id="270" r:id="rId8"/>
    <p:sldId id="272" r:id="rId9"/>
    <p:sldId id="269" r:id="rId10"/>
    <p:sldId id="275" r:id="rId11"/>
    <p:sldId id="274" r:id="rId12"/>
    <p:sldId id="273" r:id="rId13"/>
    <p:sldId id="268" r:id="rId14"/>
    <p:sldId id="277" r:id="rId15"/>
    <p:sldId id="276" r:id="rId16"/>
    <p:sldId id="25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D4CF76-EA71-4A8C-9C6F-156ACEA0A359}" v="12" dt="2021-09-23T15:50:53.4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48"/>
    <p:restoredTop sz="66788" autoAdjust="0"/>
  </p:normalViewPr>
  <p:slideViewPr>
    <p:cSldViewPr snapToGrid="0" snapToObjects="1">
      <p:cViewPr varScale="1">
        <p:scale>
          <a:sx n="57" d="100"/>
          <a:sy n="57" d="100"/>
        </p:scale>
        <p:origin x="1483"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a Andrews" userId="a1811971-6f6e-4408-b98d-7b6499e10f85" providerId="ADAL" clId="{E5F08E13-BEB8-4F2F-B446-81BFCDAAD6E5}"/>
    <pc:docChg chg="custSel modSld">
      <pc:chgData name="Julia Andrews" userId="a1811971-6f6e-4408-b98d-7b6499e10f85" providerId="ADAL" clId="{E5F08E13-BEB8-4F2F-B446-81BFCDAAD6E5}" dt="2021-09-24T14:51:48.704" v="14" actId="313"/>
      <pc:docMkLst>
        <pc:docMk/>
      </pc:docMkLst>
      <pc:sldChg chg="modSp mod">
        <pc:chgData name="Julia Andrews" userId="a1811971-6f6e-4408-b98d-7b6499e10f85" providerId="ADAL" clId="{E5F08E13-BEB8-4F2F-B446-81BFCDAAD6E5}" dt="2021-09-24T14:51:40.144" v="12" actId="20577"/>
        <pc:sldMkLst>
          <pc:docMk/>
          <pc:sldMk cId="3206213152" sldId="271"/>
        </pc:sldMkLst>
        <pc:spChg chg="mod">
          <ac:chgData name="Julia Andrews" userId="a1811971-6f6e-4408-b98d-7b6499e10f85" providerId="ADAL" clId="{E5F08E13-BEB8-4F2F-B446-81BFCDAAD6E5}" dt="2021-09-24T14:51:40.144" v="12" actId="20577"/>
          <ac:spMkLst>
            <pc:docMk/>
            <pc:sldMk cId="3206213152" sldId="271"/>
            <ac:spMk id="20" creationId="{A2C3C78A-03EA-4C07-912C-B75021B025B4}"/>
          </ac:spMkLst>
        </pc:spChg>
      </pc:sldChg>
      <pc:sldChg chg="modSp mod">
        <pc:chgData name="Julia Andrews" userId="a1811971-6f6e-4408-b98d-7b6499e10f85" providerId="ADAL" clId="{E5F08E13-BEB8-4F2F-B446-81BFCDAAD6E5}" dt="2021-09-24T14:51:48.704" v="14" actId="313"/>
        <pc:sldMkLst>
          <pc:docMk/>
          <pc:sldMk cId="3959332691" sldId="275"/>
        </pc:sldMkLst>
        <pc:spChg chg="mod">
          <ac:chgData name="Julia Andrews" userId="a1811971-6f6e-4408-b98d-7b6499e10f85" providerId="ADAL" clId="{E5F08E13-BEB8-4F2F-B446-81BFCDAAD6E5}" dt="2021-09-24T14:51:48.704" v="14" actId="313"/>
          <ac:spMkLst>
            <pc:docMk/>
            <pc:sldMk cId="3959332691" sldId="275"/>
            <ac:spMk id="2" creationId="{B5D972AA-4CC0-614A-9AE2-B9FE4D69C0C3}"/>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5210C0-BE1C-4659-A6DE-C7861071C492}" type="doc">
      <dgm:prSet loTypeId="urn:microsoft.com/office/officeart/2009/layout/ReverseList" loCatId="relationship" qsTypeId="urn:microsoft.com/office/officeart/2005/8/quickstyle/simple1" qsCatId="simple" csTypeId="urn:microsoft.com/office/officeart/2005/8/colors/accent1_2" csCatId="accent1" phldr="1"/>
      <dgm:spPr/>
      <dgm:t>
        <a:bodyPr/>
        <a:lstStyle/>
        <a:p>
          <a:endParaRPr lang="en-US"/>
        </a:p>
      </dgm:t>
    </dgm:pt>
    <dgm:pt modelId="{DD7B2B7A-164E-44CD-9294-C057C271C421}">
      <dgm:prSet phldrT="[Text]" custT="1"/>
      <dgm:spPr/>
      <dgm:t>
        <a:bodyPr anchor="ctr"/>
        <a:lstStyle/>
        <a:p>
          <a:pPr algn="ctr"/>
          <a:r>
            <a:rPr lang="en-US" sz="1400" b="1" dirty="0"/>
            <a:t>Physical Safety</a:t>
          </a:r>
        </a:p>
      </dgm:t>
    </dgm:pt>
    <dgm:pt modelId="{49DE4DD2-35DE-44F4-A2A9-06389A991C69}" type="parTrans" cxnId="{AB4B8B25-ECCC-4B5B-B688-78DA66249321}">
      <dgm:prSet/>
      <dgm:spPr/>
      <dgm:t>
        <a:bodyPr/>
        <a:lstStyle/>
        <a:p>
          <a:endParaRPr lang="en-US"/>
        </a:p>
      </dgm:t>
    </dgm:pt>
    <dgm:pt modelId="{DB853994-DFB7-4D28-8D2F-FC789762A195}" type="sibTrans" cxnId="{AB4B8B25-ECCC-4B5B-B688-78DA66249321}">
      <dgm:prSet/>
      <dgm:spPr/>
      <dgm:t>
        <a:bodyPr/>
        <a:lstStyle/>
        <a:p>
          <a:endParaRPr lang="en-US"/>
        </a:p>
      </dgm:t>
    </dgm:pt>
    <dgm:pt modelId="{E8EB9F4A-F68A-4D13-9719-03FD199D59AF}">
      <dgm:prSet phldrT="[Text]" custT="1"/>
      <dgm:spPr/>
      <dgm:t>
        <a:bodyPr anchor="ctr"/>
        <a:lstStyle/>
        <a:p>
          <a:pPr algn="ctr"/>
          <a:r>
            <a:rPr lang="en-US" sz="1400" b="1" dirty="0"/>
            <a:t>Emotional Safety</a:t>
          </a:r>
        </a:p>
      </dgm:t>
    </dgm:pt>
    <dgm:pt modelId="{5065328B-6A42-42AF-ACCB-894EA26DA770}" type="parTrans" cxnId="{23C67C1C-5A9F-4175-9CD8-02CEB04EC9BB}">
      <dgm:prSet/>
      <dgm:spPr/>
      <dgm:t>
        <a:bodyPr/>
        <a:lstStyle/>
        <a:p>
          <a:endParaRPr lang="en-US"/>
        </a:p>
      </dgm:t>
    </dgm:pt>
    <dgm:pt modelId="{535ADFED-1B53-406E-80CF-BE590241AB14}" type="sibTrans" cxnId="{23C67C1C-5A9F-4175-9CD8-02CEB04EC9BB}">
      <dgm:prSet/>
      <dgm:spPr/>
      <dgm:t>
        <a:bodyPr/>
        <a:lstStyle/>
        <a:p>
          <a:endParaRPr lang="en-US"/>
        </a:p>
      </dgm:t>
    </dgm:pt>
    <dgm:pt modelId="{9661D529-8116-4CE4-9F33-0017F081266B}" type="pres">
      <dgm:prSet presAssocID="{795210C0-BE1C-4659-A6DE-C7861071C492}" presName="Name0" presStyleCnt="0">
        <dgm:presLayoutVars>
          <dgm:chMax val="2"/>
          <dgm:chPref val="2"/>
          <dgm:animLvl val="lvl"/>
        </dgm:presLayoutVars>
      </dgm:prSet>
      <dgm:spPr/>
    </dgm:pt>
    <dgm:pt modelId="{38E77A0A-7F7C-4EBA-8E9C-F8F2B48767B7}" type="pres">
      <dgm:prSet presAssocID="{795210C0-BE1C-4659-A6DE-C7861071C492}" presName="LeftText" presStyleLbl="revTx" presStyleIdx="0" presStyleCnt="0">
        <dgm:presLayoutVars>
          <dgm:bulletEnabled val="1"/>
        </dgm:presLayoutVars>
      </dgm:prSet>
      <dgm:spPr/>
    </dgm:pt>
    <dgm:pt modelId="{5EE59D3E-1469-4792-906E-F2F2E1AFE1DF}" type="pres">
      <dgm:prSet presAssocID="{795210C0-BE1C-4659-A6DE-C7861071C492}" presName="LeftNode" presStyleLbl="bgImgPlace1" presStyleIdx="0" presStyleCnt="2">
        <dgm:presLayoutVars>
          <dgm:chMax val="2"/>
          <dgm:chPref val="2"/>
        </dgm:presLayoutVars>
      </dgm:prSet>
      <dgm:spPr/>
    </dgm:pt>
    <dgm:pt modelId="{3534AF8A-BB9E-4546-94EF-247EA21E1E69}" type="pres">
      <dgm:prSet presAssocID="{795210C0-BE1C-4659-A6DE-C7861071C492}" presName="RightText" presStyleLbl="revTx" presStyleIdx="0" presStyleCnt="0">
        <dgm:presLayoutVars>
          <dgm:bulletEnabled val="1"/>
        </dgm:presLayoutVars>
      </dgm:prSet>
      <dgm:spPr/>
    </dgm:pt>
    <dgm:pt modelId="{91EE3FB0-5424-4911-8F33-0A4129996EFD}" type="pres">
      <dgm:prSet presAssocID="{795210C0-BE1C-4659-A6DE-C7861071C492}" presName="RightNode" presStyleLbl="bgImgPlace1" presStyleIdx="1" presStyleCnt="2">
        <dgm:presLayoutVars>
          <dgm:chMax val="0"/>
          <dgm:chPref val="0"/>
        </dgm:presLayoutVars>
      </dgm:prSet>
      <dgm:spPr/>
    </dgm:pt>
    <dgm:pt modelId="{28E46208-2859-4B11-AA9A-14A248CD9D24}" type="pres">
      <dgm:prSet presAssocID="{795210C0-BE1C-4659-A6DE-C7861071C492}" presName="TopArrow" presStyleLbl="node1" presStyleIdx="0" presStyleCnt="2"/>
      <dgm:spPr/>
    </dgm:pt>
    <dgm:pt modelId="{2525AFDC-27B6-445F-A115-3595F3DBDCDE}" type="pres">
      <dgm:prSet presAssocID="{795210C0-BE1C-4659-A6DE-C7861071C492}" presName="BottomArrow" presStyleLbl="node1" presStyleIdx="1" presStyleCnt="2"/>
      <dgm:spPr/>
    </dgm:pt>
  </dgm:ptLst>
  <dgm:cxnLst>
    <dgm:cxn modelId="{23C67C1C-5A9F-4175-9CD8-02CEB04EC9BB}" srcId="{795210C0-BE1C-4659-A6DE-C7861071C492}" destId="{E8EB9F4A-F68A-4D13-9719-03FD199D59AF}" srcOrd="1" destOrd="0" parTransId="{5065328B-6A42-42AF-ACCB-894EA26DA770}" sibTransId="{535ADFED-1B53-406E-80CF-BE590241AB14}"/>
    <dgm:cxn modelId="{AB4B8B25-ECCC-4B5B-B688-78DA66249321}" srcId="{795210C0-BE1C-4659-A6DE-C7861071C492}" destId="{DD7B2B7A-164E-44CD-9294-C057C271C421}" srcOrd="0" destOrd="0" parTransId="{49DE4DD2-35DE-44F4-A2A9-06389A991C69}" sibTransId="{DB853994-DFB7-4D28-8D2F-FC789762A195}"/>
    <dgm:cxn modelId="{C3FE1B5D-F590-42D6-8DFD-F2A3C8A40BCF}" type="presOf" srcId="{795210C0-BE1C-4659-A6DE-C7861071C492}" destId="{9661D529-8116-4CE4-9F33-0017F081266B}" srcOrd="0" destOrd="0" presId="urn:microsoft.com/office/officeart/2009/layout/ReverseList"/>
    <dgm:cxn modelId="{7A8C4C41-B431-4D1D-B1E4-4FA2B822E9BC}" type="presOf" srcId="{DD7B2B7A-164E-44CD-9294-C057C271C421}" destId="{38E77A0A-7F7C-4EBA-8E9C-F8F2B48767B7}" srcOrd="0" destOrd="0" presId="urn:microsoft.com/office/officeart/2009/layout/ReverseList"/>
    <dgm:cxn modelId="{309DBBA4-5E57-443D-A4DA-6FC93F4BA04D}" type="presOf" srcId="{DD7B2B7A-164E-44CD-9294-C057C271C421}" destId="{5EE59D3E-1469-4792-906E-F2F2E1AFE1DF}" srcOrd="1" destOrd="0" presId="urn:microsoft.com/office/officeart/2009/layout/ReverseList"/>
    <dgm:cxn modelId="{9E8D63D5-1454-41D4-B251-7CF9D2FA5678}" type="presOf" srcId="{E8EB9F4A-F68A-4D13-9719-03FD199D59AF}" destId="{91EE3FB0-5424-4911-8F33-0A4129996EFD}" srcOrd="1" destOrd="0" presId="urn:microsoft.com/office/officeart/2009/layout/ReverseList"/>
    <dgm:cxn modelId="{4AC447DA-9BDF-4360-B723-2E6EE2FEE196}" type="presOf" srcId="{E8EB9F4A-F68A-4D13-9719-03FD199D59AF}" destId="{3534AF8A-BB9E-4546-94EF-247EA21E1E69}" srcOrd="0" destOrd="0" presId="urn:microsoft.com/office/officeart/2009/layout/ReverseList"/>
    <dgm:cxn modelId="{2A4E69F3-A47D-4A64-9801-3553A2235718}" type="presParOf" srcId="{9661D529-8116-4CE4-9F33-0017F081266B}" destId="{38E77A0A-7F7C-4EBA-8E9C-F8F2B48767B7}" srcOrd="0" destOrd="0" presId="urn:microsoft.com/office/officeart/2009/layout/ReverseList"/>
    <dgm:cxn modelId="{D199E50F-485D-4738-82F6-2777640AE0AE}" type="presParOf" srcId="{9661D529-8116-4CE4-9F33-0017F081266B}" destId="{5EE59D3E-1469-4792-906E-F2F2E1AFE1DF}" srcOrd="1" destOrd="0" presId="urn:microsoft.com/office/officeart/2009/layout/ReverseList"/>
    <dgm:cxn modelId="{7F20410F-1BA0-4DB6-B428-15D589ABA4F7}" type="presParOf" srcId="{9661D529-8116-4CE4-9F33-0017F081266B}" destId="{3534AF8A-BB9E-4546-94EF-247EA21E1E69}" srcOrd="2" destOrd="0" presId="urn:microsoft.com/office/officeart/2009/layout/ReverseList"/>
    <dgm:cxn modelId="{0C0CE7A2-95E9-4A62-A3F0-26E36A23D259}" type="presParOf" srcId="{9661D529-8116-4CE4-9F33-0017F081266B}" destId="{91EE3FB0-5424-4911-8F33-0A4129996EFD}" srcOrd="3" destOrd="0" presId="urn:microsoft.com/office/officeart/2009/layout/ReverseList"/>
    <dgm:cxn modelId="{FB043886-B85A-4A98-BF43-DB56772EFB9F}" type="presParOf" srcId="{9661D529-8116-4CE4-9F33-0017F081266B}" destId="{28E46208-2859-4B11-AA9A-14A248CD9D24}" srcOrd="4" destOrd="0" presId="urn:microsoft.com/office/officeart/2009/layout/ReverseList"/>
    <dgm:cxn modelId="{3321191D-14D4-457D-A921-4366580EBC6B}" type="presParOf" srcId="{9661D529-8116-4CE4-9F33-0017F081266B}" destId="{2525AFDC-27B6-445F-A115-3595F3DBDCDE}" srcOrd="5" destOrd="0" presId="urn:microsoft.com/office/officeart/2009/layout/Reverse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0C0384-2E17-468D-87C4-F40DA8DD4AAA}"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B77995D0-6AA1-4EB5-98FA-044B4A39CC5F}">
      <dgm:prSet phldrT="[Text]" custT="1"/>
      <dgm:spPr/>
      <dgm:t>
        <a:bodyPr/>
        <a:lstStyle/>
        <a:p>
          <a:r>
            <a:rPr lang="en-US" sz="3600" dirty="0"/>
            <a:t>Physical Safety</a:t>
          </a:r>
        </a:p>
      </dgm:t>
    </dgm:pt>
    <dgm:pt modelId="{50327947-75FD-4606-81C4-EC30BDFF69C7}" type="parTrans" cxnId="{C65BCDAA-8918-472B-991D-5181286B699C}">
      <dgm:prSet/>
      <dgm:spPr/>
      <dgm:t>
        <a:bodyPr/>
        <a:lstStyle/>
        <a:p>
          <a:endParaRPr lang="en-US"/>
        </a:p>
      </dgm:t>
    </dgm:pt>
    <dgm:pt modelId="{E876879E-E2C4-4613-8A54-B1E3012ECF0B}" type="sibTrans" cxnId="{C65BCDAA-8918-472B-991D-5181286B699C}">
      <dgm:prSet/>
      <dgm:spPr/>
      <dgm:t>
        <a:bodyPr/>
        <a:lstStyle/>
        <a:p>
          <a:endParaRPr lang="en-US"/>
        </a:p>
      </dgm:t>
    </dgm:pt>
    <dgm:pt modelId="{B357F152-8FE3-41F8-8CEF-EEB45337CA25}">
      <dgm:prSet phldrT="[Text]"/>
      <dgm:spPr/>
      <dgm:t>
        <a:bodyPr/>
        <a:lstStyle/>
        <a:p>
          <a:r>
            <a:rPr lang="en-US" dirty="0"/>
            <a:t>School Safety Audits </a:t>
          </a:r>
        </a:p>
      </dgm:t>
    </dgm:pt>
    <dgm:pt modelId="{39547BA0-9A3E-4554-851D-C2FA3B5EDA15}" type="parTrans" cxnId="{922A3652-9147-4133-B8A4-C564BF879D4C}">
      <dgm:prSet/>
      <dgm:spPr/>
      <dgm:t>
        <a:bodyPr/>
        <a:lstStyle/>
        <a:p>
          <a:endParaRPr lang="en-US"/>
        </a:p>
      </dgm:t>
    </dgm:pt>
    <dgm:pt modelId="{0D31C477-C41E-4207-8AB5-C1E7F1F003E7}" type="sibTrans" cxnId="{922A3652-9147-4133-B8A4-C564BF879D4C}">
      <dgm:prSet/>
      <dgm:spPr/>
      <dgm:t>
        <a:bodyPr/>
        <a:lstStyle/>
        <a:p>
          <a:endParaRPr lang="en-US"/>
        </a:p>
      </dgm:t>
    </dgm:pt>
    <dgm:pt modelId="{49DAF2EF-B307-4BF4-84E1-EEDDD38D0F45}">
      <dgm:prSet phldrT="[Text]"/>
      <dgm:spPr/>
      <dgm:t>
        <a:bodyPr/>
        <a:lstStyle/>
        <a:p>
          <a:r>
            <a:rPr lang="en-US" dirty="0"/>
            <a:t>Threat Assessments</a:t>
          </a:r>
        </a:p>
      </dgm:t>
    </dgm:pt>
    <dgm:pt modelId="{2FDA4868-C3A3-478A-8FC4-C287B0F91D89}" type="parTrans" cxnId="{406CF8C0-E87F-42F3-A317-05F3382A299A}">
      <dgm:prSet/>
      <dgm:spPr/>
      <dgm:t>
        <a:bodyPr/>
        <a:lstStyle/>
        <a:p>
          <a:endParaRPr lang="en-US"/>
        </a:p>
      </dgm:t>
    </dgm:pt>
    <dgm:pt modelId="{5CBC3E42-926A-4A4E-8925-C3C2F12BC55B}" type="sibTrans" cxnId="{406CF8C0-E87F-42F3-A317-05F3382A299A}">
      <dgm:prSet/>
      <dgm:spPr/>
      <dgm:t>
        <a:bodyPr/>
        <a:lstStyle/>
        <a:p>
          <a:endParaRPr lang="en-US"/>
        </a:p>
      </dgm:t>
    </dgm:pt>
    <dgm:pt modelId="{D6D3DD61-CA81-4269-9E1D-369B27252797}">
      <dgm:prSet phldrT="[Text]" custT="1"/>
      <dgm:spPr/>
      <dgm:t>
        <a:bodyPr/>
        <a:lstStyle/>
        <a:p>
          <a:r>
            <a:rPr lang="en-US" sz="3600" dirty="0"/>
            <a:t>Emotional School Safety</a:t>
          </a:r>
        </a:p>
      </dgm:t>
    </dgm:pt>
    <dgm:pt modelId="{A518A34F-658F-42CA-8B7B-1BB34BAC81A0}" type="parTrans" cxnId="{C25E531A-591C-4DF7-A46D-7D9274C1D0B1}">
      <dgm:prSet/>
      <dgm:spPr/>
      <dgm:t>
        <a:bodyPr/>
        <a:lstStyle/>
        <a:p>
          <a:endParaRPr lang="en-US"/>
        </a:p>
      </dgm:t>
    </dgm:pt>
    <dgm:pt modelId="{3532EE75-6D10-4EDE-8BDD-2EF0FF63B94C}" type="sibTrans" cxnId="{C25E531A-591C-4DF7-A46D-7D9274C1D0B1}">
      <dgm:prSet/>
      <dgm:spPr/>
      <dgm:t>
        <a:bodyPr/>
        <a:lstStyle/>
        <a:p>
          <a:endParaRPr lang="en-US"/>
        </a:p>
      </dgm:t>
    </dgm:pt>
    <dgm:pt modelId="{5504EA25-ABE3-42C3-BBE7-8BE77B7D3784}">
      <dgm:prSet phldrT="[Text]"/>
      <dgm:spPr/>
      <dgm:t>
        <a:bodyPr anchor="ctr"/>
        <a:lstStyle/>
        <a:p>
          <a:r>
            <a:rPr lang="en-US" dirty="0"/>
            <a:t>Restorative Practices</a:t>
          </a:r>
        </a:p>
      </dgm:t>
    </dgm:pt>
    <dgm:pt modelId="{E7ED4B55-C4C4-4C72-BFF1-34C4F23A71F5}" type="parTrans" cxnId="{FA5CEF4C-2BFF-4662-888F-622D7E68DB71}">
      <dgm:prSet/>
      <dgm:spPr/>
      <dgm:t>
        <a:bodyPr/>
        <a:lstStyle/>
        <a:p>
          <a:endParaRPr lang="en-US"/>
        </a:p>
      </dgm:t>
    </dgm:pt>
    <dgm:pt modelId="{3F18A9EA-6B8D-4528-874B-C24A58E0FBED}" type="sibTrans" cxnId="{FA5CEF4C-2BFF-4662-888F-622D7E68DB71}">
      <dgm:prSet/>
      <dgm:spPr/>
      <dgm:t>
        <a:bodyPr/>
        <a:lstStyle/>
        <a:p>
          <a:endParaRPr lang="en-US"/>
        </a:p>
      </dgm:t>
    </dgm:pt>
    <dgm:pt modelId="{EE85C1C6-3FD6-4132-8C86-59B1BA63B9C8}">
      <dgm:prSet phldrT="[Text]"/>
      <dgm:spPr/>
      <dgm:t>
        <a:bodyPr anchor="ctr"/>
        <a:lstStyle/>
        <a:p>
          <a:r>
            <a:rPr lang="en-US" dirty="0"/>
            <a:t>Youth Mental Health First Aid</a:t>
          </a:r>
        </a:p>
      </dgm:t>
    </dgm:pt>
    <dgm:pt modelId="{3B05C257-F175-4E6F-B5BE-1832EFA935CA}" type="parTrans" cxnId="{A4796576-E1F1-4001-863D-0D8B4DA9F159}">
      <dgm:prSet/>
      <dgm:spPr/>
      <dgm:t>
        <a:bodyPr/>
        <a:lstStyle/>
        <a:p>
          <a:endParaRPr lang="en-US"/>
        </a:p>
      </dgm:t>
    </dgm:pt>
    <dgm:pt modelId="{E90C630A-9CF4-4CC1-8A41-64F1C81784F1}" type="sibTrans" cxnId="{A4796576-E1F1-4001-863D-0D8B4DA9F159}">
      <dgm:prSet/>
      <dgm:spPr/>
      <dgm:t>
        <a:bodyPr/>
        <a:lstStyle/>
        <a:p>
          <a:endParaRPr lang="en-US"/>
        </a:p>
      </dgm:t>
    </dgm:pt>
    <dgm:pt modelId="{695C6D08-67BD-44CA-84EA-6CA23FB3ADFC}">
      <dgm:prSet phldrT="[Text]"/>
      <dgm:spPr/>
      <dgm:t>
        <a:bodyPr/>
        <a:lstStyle/>
        <a:p>
          <a:r>
            <a:rPr lang="en-US" dirty="0"/>
            <a:t>Emergency Operations Planning</a:t>
          </a:r>
        </a:p>
      </dgm:t>
    </dgm:pt>
    <dgm:pt modelId="{642A7832-B854-4BB5-A545-CBCA2E43D9A9}" type="parTrans" cxnId="{7B8D4FB0-F529-49E7-BEA1-36EE291DFD88}">
      <dgm:prSet/>
      <dgm:spPr/>
      <dgm:t>
        <a:bodyPr/>
        <a:lstStyle/>
        <a:p>
          <a:endParaRPr lang="en-US"/>
        </a:p>
      </dgm:t>
    </dgm:pt>
    <dgm:pt modelId="{AE5135D5-6C32-4C51-8AA4-B09FE856479D}" type="sibTrans" cxnId="{7B8D4FB0-F529-49E7-BEA1-36EE291DFD88}">
      <dgm:prSet/>
      <dgm:spPr/>
      <dgm:t>
        <a:bodyPr/>
        <a:lstStyle/>
        <a:p>
          <a:endParaRPr lang="en-US"/>
        </a:p>
      </dgm:t>
    </dgm:pt>
    <dgm:pt modelId="{2F6722D7-E981-459D-B5E9-131219125411}">
      <dgm:prSet phldrT="[Text]"/>
      <dgm:spPr/>
      <dgm:t>
        <a:bodyPr/>
        <a:lstStyle/>
        <a:p>
          <a:r>
            <a:rPr lang="en-US" dirty="0"/>
            <a:t>Standard Response Protocols and Standard Reunification Methods</a:t>
          </a:r>
        </a:p>
      </dgm:t>
    </dgm:pt>
    <dgm:pt modelId="{172FA464-D4C8-40E7-82B5-1A4611368E39}" type="parTrans" cxnId="{3BD99995-86E3-412E-9900-0EB5F70EBEE8}">
      <dgm:prSet/>
      <dgm:spPr/>
      <dgm:t>
        <a:bodyPr/>
        <a:lstStyle/>
        <a:p>
          <a:endParaRPr lang="en-US"/>
        </a:p>
      </dgm:t>
    </dgm:pt>
    <dgm:pt modelId="{7DCAF565-9ABB-4798-8F13-C28954F18740}" type="sibTrans" cxnId="{3BD99995-86E3-412E-9900-0EB5F70EBEE8}">
      <dgm:prSet/>
      <dgm:spPr/>
      <dgm:t>
        <a:bodyPr/>
        <a:lstStyle/>
        <a:p>
          <a:endParaRPr lang="en-US"/>
        </a:p>
      </dgm:t>
    </dgm:pt>
    <dgm:pt modelId="{FE177FEA-BC34-4933-9EBC-DE60E2F683BD}">
      <dgm:prSet phldrT="[Text]"/>
      <dgm:spPr/>
      <dgm:t>
        <a:bodyPr anchor="ctr"/>
        <a:lstStyle/>
        <a:p>
          <a:r>
            <a:rPr lang="en-US" dirty="0"/>
            <a:t>Crisis Prevention and Intervention</a:t>
          </a:r>
        </a:p>
      </dgm:t>
    </dgm:pt>
    <dgm:pt modelId="{E4F04BE5-70EC-43D2-932A-5AE7B780E2C8}" type="parTrans" cxnId="{696FA62B-028F-4645-B872-447E0E85AE26}">
      <dgm:prSet/>
      <dgm:spPr/>
      <dgm:t>
        <a:bodyPr/>
        <a:lstStyle/>
        <a:p>
          <a:endParaRPr lang="en-US"/>
        </a:p>
      </dgm:t>
    </dgm:pt>
    <dgm:pt modelId="{FAE4EF83-96DE-4C24-83B3-E2549B3D9850}" type="sibTrans" cxnId="{696FA62B-028F-4645-B872-447E0E85AE26}">
      <dgm:prSet/>
      <dgm:spPr/>
      <dgm:t>
        <a:bodyPr/>
        <a:lstStyle/>
        <a:p>
          <a:endParaRPr lang="en-US"/>
        </a:p>
      </dgm:t>
    </dgm:pt>
    <dgm:pt modelId="{22ADC0E1-8217-4C48-AD4C-F80E7433D7DC}">
      <dgm:prSet phldrT="[Text]"/>
      <dgm:spPr/>
      <dgm:t>
        <a:bodyPr anchor="ctr"/>
        <a:lstStyle/>
        <a:p>
          <a:r>
            <a:rPr lang="en-US" dirty="0"/>
            <a:t>De-Escalation</a:t>
          </a:r>
        </a:p>
      </dgm:t>
    </dgm:pt>
    <dgm:pt modelId="{22C00F19-94F5-4166-85C3-70C8D7382159}" type="parTrans" cxnId="{0641E3A8-4903-467D-B32C-841777844081}">
      <dgm:prSet/>
      <dgm:spPr/>
      <dgm:t>
        <a:bodyPr/>
        <a:lstStyle/>
        <a:p>
          <a:endParaRPr lang="en-US"/>
        </a:p>
      </dgm:t>
    </dgm:pt>
    <dgm:pt modelId="{24778675-6466-487F-87E6-5E3F26CC6DE1}" type="sibTrans" cxnId="{0641E3A8-4903-467D-B32C-841777844081}">
      <dgm:prSet/>
      <dgm:spPr/>
      <dgm:t>
        <a:bodyPr/>
        <a:lstStyle/>
        <a:p>
          <a:endParaRPr lang="en-US"/>
        </a:p>
      </dgm:t>
    </dgm:pt>
    <dgm:pt modelId="{8191C617-9768-48B6-A208-F476A07B253D}">
      <dgm:prSet phldrT="[Text]"/>
      <dgm:spPr/>
      <dgm:t>
        <a:bodyPr anchor="ctr"/>
        <a:lstStyle/>
        <a:p>
          <a:r>
            <a:rPr lang="en-US" dirty="0"/>
            <a:t>Mindfulness</a:t>
          </a:r>
        </a:p>
      </dgm:t>
    </dgm:pt>
    <dgm:pt modelId="{8C0D6944-562C-4BB0-BD41-A864C86F249F}" type="parTrans" cxnId="{0120379E-86CF-4A04-AD09-568932F44A65}">
      <dgm:prSet/>
      <dgm:spPr/>
      <dgm:t>
        <a:bodyPr/>
        <a:lstStyle/>
        <a:p>
          <a:endParaRPr lang="en-US"/>
        </a:p>
      </dgm:t>
    </dgm:pt>
    <dgm:pt modelId="{07C4B3E8-321C-412B-8235-AE9F07233D67}" type="sibTrans" cxnId="{0120379E-86CF-4A04-AD09-568932F44A65}">
      <dgm:prSet/>
      <dgm:spPr/>
      <dgm:t>
        <a:bodyPr/>
        <a:lstStyle/>
        <a:p>
          <a:endParaRPr lang="en-US"/>
        </a:p>
      </dgm:t>
    </dgm:pt>
    <dgm:pt modelId="{2D400CAE-2CA9-4387-BDED-F99C6A41CBFB}" type="pres">
      <dgm:prSet presAssocID="{A90C0384-2E17-468D-87C4-F40DA8DD4AAA}" presName="Name0" presStyleCnt="0">
        <dgm:presLayoutVars>
          <dgm:dir/>
          <dgm:animLvl val="lvl"/>
          <dgm:resizeHandles/>
        </dgm:presLayoutVars>
      </dgm:prSet>
      <dgm:spPr/>
    </dgm:pt>
    <dgm:pt modelId="{FBB3E2AD-D56C-4BD7-85B1-F90D010A87A0}" type="pres">
      <dgm:prSet presAssocID="{B77995D0-6AA1-4EB5-98FA-044B4A39CC5F}" presName="linNode" presStyleCnt="0"/>
      <dgm:spPr/>
    </dgm:pt>
    <dgm:pt modelId="{599994B9-98B9-4F1C-818C-AA12B5447AEB}" type="pres">
      <dgm:prSet presAssocID="{B77995D0-6AA1-4EB5-98FA-044B4A39CC5F}" presName="parentShp" presStyleLbl="node1" presStyleIdx="0" presStyleCnt="2">
        <dgm:presLayoutVars>
          <dgm:bulletEnabled val="1"/>
        </dgm:presLayoutVars>
      </dgm:prSet>
      <dgm:spPr/>
    </dgm:pt>
    <dgm:pt modelId="{9EBD2F53-D767-4D1C-97B0-D5354609F5B9}" type="pres">
      <dgm:prSet presAssocID="{B77995D0-6AA1-4EB5-98FA-044B4A39CC5F}" presName="childShp" presStyleLbl="bgAccFollowNode1" presStyleIdx="0" presStyleCnt="2">
        <dgm:presLayoutVars>
          <dgm:bulletEnabled val="1"/>
        </dgm:presLayoutVars>
      </dgm:prSet>
      <dgm:spPr/>
    </dgm:pt>
    <dgm:pt modelId="{52E1AA17-ADF5-46AA-A24A-01ADB4C22A86}" type="pres">
      <dgm:prSet presAssocID="{E876879E-E2C4-4613-8A54-B1E3012ECF0B}" presName="spacing" presStyleCnt="0"/>
      <dgm:spPr/>
    </dgm:pt>
    <dgm:pt modelId="{4CC92538-BC12-4C77-B779-A6435F916547}" type="pres">
      <dgm:prSet presAssocID="{D6D3DD61-CA81-4269-9E1D-369B27252797}" presName="linNode" presStyleCnt="0"/>
      <dgm:spPr/>
    </dgm:pt>
    <dgm:pt modelId="{633AD0B8-AF99-409B-A174-FF4FDDAE1184}" type="pres">
      <dgm:prSet presAssocID="{D6D3DD61-CA81-4269-9E1D-369B27252797}" presName="parentShp" presStyleLbl="node1" presStyleIdx="1" presStyleCnt="2">
        <dgm:presLayoutVars>
          <dgm:bulletEnabled val="1"/>
        </dgm:presLayoutVars>
      </dgm:prSet>
      <dgm:spPr/>
    </dgm:pt>
    <dgm:pt modelId="{49BEF385-AC9F-446F-BEC7-8E578203E03E}" type="pres">
      <dgm:prSet presAssocID="{D6D3DD61-CA81-4269-9E1D-369B27252797}" presName="childShp" presStyleLbl="bgAccFollowNode1" presStyleIdx="1" presStyleCnt="2">
        <dgm:presLayoutVars>
          <dgm:bulletEnabled val="1"/>
        </dgm:presLayoutVars>
      </dgm:prSet>
      <dgm:spPr/>
    </dgm:pt>
  </dgm:ptLst>
  <dgm:cxnLst>
    <dgm:cxn modelId="{E8746205-2D6E-43D3-89D5-8A6AE88064A7}" type="presOf" srcId="{B77995D0-6AA1-4EB5-98FA-044B4A39CC5F}" destId="{599994B9-98B9-4F1C-818C-AA12B5447AEB}" srcOrd="0" destOrd="0" presId="urn:microsoft.com/office/officeart/2005/8/layout/vList6"/>
    <dgm:cxn modelId="{4A3F5307-8495-4A15-848B-3A094EC7B3A0}" type="presOf" srcId="{695C6D08-67BD-44CA-84EA-6CA23FB3ADFC}" destId="{9EBD2F53-D767-4D1C-97B0-D5354609F5B9}" srcOrd="0" destOrd="1" presId="urn:microsoft.com/office/officeart/2005/8/layout/vList6"/>
    <dgm:cxn modelId="{C25E531A-591C-4DF7-A46D-7D9274C1D0B1}" srcId="{A90C0384-2E17-468D-87C4-F40DA8DD4AAA}" destId="{D6D3DD61-CA81-4269-9E1D-369B27252797}" srcOrd="1" destOrd="0" parTransId="{A518A34F-658F-42CA-8B7B-1BB34BAC81A0}" sibTransId="{3532EE75-6D10-4EDE-8BDD-2EF0FF63B94C}"/>
    <dgm:cxn modelId="{696FA62B-028F-4645-B872-447E0E85AE26}" srcId="{D6D3DD61-CA81-4269-9E1D-369B27252797}" destId="{FE177FEA-BC34-4933-9EBC-DE60E2F683BD}" srcOrd="2" destOrd="0" parTransId="{E4F04BE5-70EC-43D2-932A-5AE7B780E2C8}" sibTransId="{FAE4EF83-96DE-4C24-83B3-E2549B3D9850}"/>
    <dgm:cxn modelId="{6704B464-001A-47C8-8838-D46103399C35}" type="presOf" srcId="{FE177FEA-BC34-4933-9EBC-DE60E2F683BD}" destId="{49BEF385-AC9F-446F-BEC7-8E578203E03E}" srcOrd="0" destOrd="2" presId="urn:microsoft.com/office/officeart/2005/8/layout/vList6"/>
    <dgm:cxn modelId="{9FE95F47-E086-4D49-A25A-E4ECD8CE07F1}" type="presOf" srcId="{5504EA25-ABE3-42C3-BBE7-8BE77B7D3784}" destId="{49BEF385-AC9F-446F-BEC7-8E578203E03E}" srcOrd="0" destOrd="0" presId="urn:microsoft.com/office/officeart/2005/8/layout/vList6"/>
    <dgm:cxn modelId="{CC5D7A47-6F8D-4311-AE75-4E355091F67E}" type="presOf" srcId="{22ADC0E1-8217-4C48-AD4C-F80E7433D7DC}" destId="{49BEF385-AC9F-446F-BEC7-8E578203E03E}" srcOrd="0" destOrd="3" presId="urn:microsoft.com/office/officeart/2005/8/layout/vList6"/>
    <dgm:cxn modelId="{6ABF936B-8517-4B45-831F-88E4AD0B2EFA}" type="presOf" srcId="{8191C617-9768-48B6-A208-F476A07B253D}" destId="{49BEF385-AC9F-446F-BEC7-8E578203E03E}" srcOrd="0" destOrd="4" presId="urn:microsoft.com/office/officeart/2005/8/layout/vList6"/>
    <dgm:cxn modelId="{FA5CEF4C-2BFF-4662-888F-622D7E68DB71}" srcId="{D6D3DD61-CA81-4269-9E1D-369B27252797}" destId="{5504EA25-ABE3-42C3-BBE7-8BE77B7D3784}" srcOrd="0" destOrd="0" parTransId="{E7ED4B55-C4C4-4C72-BFF1-34C4F23A71F5}" sibTransId="{3F18A9EA-6B8D-4528-874B-C24A58E0FBED}"/>
    <dgm:cxn modelId="{922A3652-9147-4133-B8A4-C564BF879D4C}" srcId="{B77995D0-6AA1-4EB5-98FA-044B4A39CC5F}" destId="{B357F152-8FE3-41F8-8CEF-EEB45337CA25}" srcOrd="0" destOrd="0" parTransId="{39547BA0-9A3E-4554-851D-C2FA3B5EDA15}" sibTransId="{0D31C477-C41E-4207-8AB5-C1E7F1F003E7}"/>
    <dgm:cxn modelId="{AA0C2553-763F-4CDD-8228-21A9784786E0}" type="presOf" srcId="{B357F152-8FE3-41F8-8CEF-EEB45337CA25}" destId="{9EBD2F53-D767-4D1C-97B0-D5354609F5B9}" srcOrd="0" destOrd="0" presId="urn:microsoft.com/office/officeart/2005/8/layout/vList6"/>
    <dgm:cxn modelId="{A4796576-E1F1-4001-863D-0D8B4DA9F159}" srcId="{D6D3DD61-CA81-4269-9E1D-369B27252797}" destId="{EE85C1C6-3FD6-4132-8C86-59B1BA63B9C8}" srcOrd="1" destOrd="0" parTransId="{3B05C257-F175-4E6F-B5BE-1832EFA935CA}" sibTransId="{E90C630A-9CF4-4CC1-8A41-64F1C81784F1}"/>
    <dgm:cxn modelId="{60C7A680-1EAA-4D95-9599-1D5A31B2DF64}" type="presOf" srcId="{A90C0384-2E17-468D-87C4-F40DA8DD4AAA}" destId="{2D400CAE-2CA9-4387-BDED-F99C6A41CBFB}" srcOrd="0" destOrd="0" presId="urn:microsoft.com/office/officeart/2005/8/layout/vList6"/>
    <dgm:cxn modelId="{3BD99995-86E3-412E-9900-0EB5F70EBEE8}" srcId="{B77995D0-6AA1-4EB5-98FA-044B4A39CC5F}" destId="{2F6722D7-E981-459D-B5E9-131219125411}" srcOrd="2" destOrd="0" parTransId="{172FA464-D4C8-40E7-82B5-1A4611368E39}" sibTransId="{7DCAF565-9ABB-4798-8F13-C28954F18740}"/>
    <dgm:cxn modelId="{0120379E-86CF-4A04-AD09-568932F44A65}" srcId="{D6D3DD61-CA81-4269-9E1D-369B27252797}" destId="{8191C617-9768-48B6-A208-F476A07B253D}" srcOrd="4" destOrd="0" parTransId="{8C0D6944-562C-4BB0-BD41-A864C86F249F}" sibTransId="{07C4B3E8-321C-412B-8235-AE9F07233D67}"/>
    <dgm:cxn modelId="{64BB279F-D893-4AC8-805B-68F172C43927}" type="presOf" srcId="{D6D3DD61-CA81-4269-9E1D-369B27252797}" destId="{633AD0B8-AF99-409B-A174-FF4FDDAE1184}" srcOrd="0" destOrd="0" presId="urn:microsoft.com/office/officeart/2005/8/layout/vList6"/>
    <dgm:cxn modelId="{0641E3A8-4903-467D-B32C-841777844081}" srcId="{D6D3DD61-CA81-4269-9E1D-369B27252797}" destId="{22ADC0E1-8217-4C48-AD4C-F80E7433D7DC}" srcOrd="3" destOrd="0" parTransId="{22C00F19-94F5-4166-85C3-70C8D7382159}" sibTransId="{24778675-6466-487F-87E6-5E3F26CC6DE1}"/>
    <dgm:cxn modelId="{C65BCDAA-8918-472B-991D-5181286B699C}" srcId="{A90C0384-2E17-468D-87C4-F40DA8DD4AAA}" destId="{B77995D0-6AA1-4EB5-98FA-044B4A39CC5F}" srcOrd="0" destOrd="0" parTransId="{50327947-75FD-4606-81C4-EC30BDFF69C7}" sibTransId="{E876879E-E2C4-4613-8A54-B1E3012ECF0B}"/>
    <dgm:cxn modelId="{7B8D4FB0-F529-49E7-BEA1-36EE291DFD88}" srcId="{B77995D0-6AA1-4EB5-98FA-044B4A39CC5F}" destId="{695C6D08-67BD-44CA-84EA-6CA23FB3ADFC}" srcOrd="1" destOrd="0" parTransId="{642A7832-B854-4BB5-A545-CBCA2E43D9A9}" sibTransId="{AE5135D5-6C32-4C51-8AA4-B09FE856479D}"/>
    <dgm:cxn modelId="{406CF8C0-E87F-42F3-A317-05F3382A299A}" srcId="{B77995D0-6AA1-4EB5-98FA-044B4A39CC5F}" destId="{49DAF2EF-B307-4BF4-84E1-EEDDD38D0F45}" srcOrd="3" destOrd="0" parTransId="{2FDA4868-C3A3-478A-8FC4-C287B0F91D89}" sibTransId="{5CBC3E42-926A-4A4E-8925-C3C2F12BC55B}"/>
    <dgm:cxn modelId="{074206DA-C7F2-421C-ADAD-5293B930E96E}" type="presOf" srcId="{2F6722D7-E981-459D-B5E9-131219125411}" destId="{9EBD2F53-D767-4D1C-97B0-D5354609F5B9}" srcOrd="0" destOrd="2" presId="urn:microsoft.com/office/officeart/2005/8/layout/vList6"/>
    <dgm:cxn modelId="{6214CCEB-15CA-4660-8090-E997AD7E3B80}" type="presOf" srcId="{49DAF2EF-B307-4BF4-84E1-EEDDD38D0F45}" destId="{9EBD2F53-D767-4D1C-97B0-D5354609F5B9}" srcOrd="0" destOrd="3" presId="urn:microsoft.com/office/officeart/2005/8/layout/vList6"/>
    <dgm:cxn modelId="{9F89C9F9-BFBC-4312-A4E8-D4128383C660}" type="presOf" srcId="{EE85C1C6-3FD6-4132-8C86-59B1BA63B9C8}" destId="{49BEF385-AC9F-446F-BEC7-8E578203E03E}" srcOrd="0" destOrd="1" presId="urn:microsoft.com/office/officeart/2005/8/layout/vList6"/>
    <dgm:cxn modelId="{7080D800-1930-443F-A16B-822ADFBC20BE}" type="presParOf" srcId="{2D400CAE-2CA9-4387-BDED-F99C6A41CBFB}" destId="{FBB3E2AD-D56C-4BD7-85B1-F90D010A87A0}" srcOrd="0" destOrd="0" presId="urn:microsoft.com/office/officeart/2005/8/layout/vList6"/>
    <dgm:cxn modelId="{200D5D75-803D-43C1-8D15-F16168608180}" type="presParOf" srcId="{FBB3E2AD-D56C-4BD7-85B1-F90D010A87A0}" destId="{599994B9-98B9-4F1C-818C-AA12B5447AEB}" srcOrd="0" destOrd="0" presId="urn:microsoft.com/office/officeart/2005/8/layout/vList6"/>
    <dgm:cxn modelId="{0232B9A2-CD10-4C02-B699-217D82065ABA}" type="presParOf" srcId="{FBB3E2AD-D56C-4BD7-85B1-F90D010A87A0}" destId="{9EBD2F53-D767-4D1C-97B0-D5354609F5B9}" srcOrd="1" destOrd="0" presId="urn:microsoft.com/office/officeart/2005/8/layout/vList6"/>
    <dgm:cxn modelId="{3301A026-B849-449E-ACC1-50F5E79720AC}" type="presParOf" srcId="{2D400CAE-2CA9-4387-BDED-F99C6A41CBFB}" destId="{52E1AA17-ADF5-46AA-A24A-01ADB4C22A86}" srcOrd="1" destOrd="0" presId="urn:microsoft.com/office/officeart/2005/8/layout/vList6"/>
    <dgm:cxn modelId="{729AC26F-2F02-4A6F-AFA3-07F458C1695C}" type="presParOf" srcId="{2D400CAE-2CA9-4387-BDED-F99C6A41CBFB}" destId="{4CC92538-BC12-4C77-B779-A6435F916547}" srcOrd="2" destOrd="0" presId="urn:microsoft.com/office/officeart/2005/8/layout/vList6"/>
    <dgm:cxn modelId="{466A29CB-5232-4345-BC45-B7852E31A535}" type="presParOf" srcId="{4CC92538-BC12-4C77-B779-A6435F916547}" destId="{633AD0B8-AF99-409B-A174-FF4FDDAE1184}" srcOrd="0" destOrd="0" presId="urn:microsoft.com/office/officeart/2005/8/layout/vList6"/>
    <dgm:cxn modelId="{CDC15A56-11A4-4DE3-AE84-F2EBDA9149A7}" type="presParOf" srcId="{4CC92538-BC12-4C77-B779-A6435F916547}" destId="{49BEF385-AC9F-446F-BEC7-8E578203E03E}"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E59D3E-1469-4792-906E-F2F2E1AFE1DF}">
      <dsp:nvSpPr>
        <dsp:cNvPr id="0" name=""/>
        <dsp:cNvSpPr/>
      </dsp:nvSpPr>
      <dsp:spPr>
        <a:xfrm rot="16200000">
          <a:off x="2093959" y="771031"/>
          <a:ext cx="1632673" cy="997736"/>
        </a:xfrm>
        <a:prstGeom prst="round2SameRect">
          <a:avLst>
            <a:gd name="adj1" fmla="val 16670"/>
            <a:gd name="adj2" fmla="val 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88900" rIns="80010" bIns="88900" numCol="1" spcCol="1270" anchor="ctr" anchorCtr="0">
          <a:noAutofit/>
        </a:bodyPr>
        <a:lstStyle/>
        <a:p>
          <a:pPr marL="0" lvl="0" indent="0" algn="ctr" defTabSz="622300">
            <a:lnSpc>
              <a:spcPct val="90000"/>
            </a:lnSpc>
            <a:spcBef>
              <a:spcPct val="0"/>
            </a:spcBef>
            <a:spcAft>
              <a:spcPct val="35000"/>
            </a:spcAft>
            <a:buNone/>
          </a:pPr>
          <a:r>
            <a:rPr lang="en-US" sz="1400" b="1" kern="1200" dirty="0"/>
            <a:t>Physical Safety</a:t>
          </a:r>
        </a:p>
      </dsp:txBody>
      <dsp:txXfrm rot="5400000">
        <a:off x="2460141" y="502277"/>
        <a:ext cx="949022" cy="1535245"/>
      </dsp:txXfrm>
    </dsp:sp>
    <dsp:sp modelId="{91EE3FB0-5424-4911-8F33-0A4129996EFD}">
      <dsp:nvSpPr>
        <dsp:cNvPr id="0" name=""/>
        <dsp:cNvSpPr/>
      </dsp:nvSpPr>
      <dsp:spPr>
        <a:xfrm rot="5400000">
          <a:off x="3137001" y="771031"/>
          <a:ext cx="1632673" cy="997736"/>
        </a:xfrm>
        <a:prstGeom prst="round2SameRect">
          <a:avLst>
            <a:gd name="adj1" fmla="val 16670"/>
            <a:gd name="adj2" fmla="val 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8900" rIns="53340" bIns="88900" numCol="1" spcCol="1270" anchor="ctr" anchorCtr="0">
          <a:noAutofit/>
        </a:bodyPr>
        <a:lstStyle/>
        <a:p>
          <a:pPr marL="0" lvl="0" indent="0" algn="ctr" defTabSz="622300">
            <a:lnSpc>
              <a:spcPct val="90000"/>
            </a:lnSpc>
            <a:spcBef>
              <a:spcPct val="0"/>
            </a:spcBef>
            <a:spcAft>
              <a:spcPct val="35000"/>
            </a:spcAft>
            <a:buNone/>
          </a:pPr>
          <a:r>
            <a:rPr lang="en-US" sz="1400" b="1" kern="1200" dirty="0"/>
            <a:t>Emotional Safety</a:t>
          </a:r>
        </a:p>
      </dsp:txBody>
      <dsp:txXfrm rot="-5400000">
        <a:off x="3454469" y="502277"/>
        <a:ext cx="949022" cy="1535245"/>
      </dsp:txXfrm>
    </dsp:sp>
    <dsp:sp modelId="{28E46208-2859-4B11-AA9A-14A248CD9D24}">
      <dsp:nvSpPr>
        <dsp:cNvPr id="0" name=""/>
        <dsp:cNvSpPr/>
      </dsp:nvSpPr>
      <dsp:spPr>
        <a:xfrm>
          <a:off x="2910194" y="0"/>
          <a:ext cx="1043041" cy="1042991"/>
        </a:xfrm>
        <a:prstGeom prst="circularArrow">
          <a:avLst>
            <a:gd name="adj1" fmla="val 12500"/>
            <a:gd name="adj2" fmla="val 1142322"/>
            <a:gd name="adj3" fmla="val 20457678"/>
            <a:gd name="adj4" fmla="val 108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25AFDC-27B6-445F-A115-3595F3DBDCDE}">
      <dsp:nvSpPr>
        <dsp:cNvPr id="0" name=""/>
        <dsp:cNvSpPr/>
      </dsp:nvSpPr>
      <dsp:spPr>
        <a:xfrm rot="10800000">
          <a:off x="2910194" y="1496553"/>
          <a:ext cx="1043041" cy="1042991"/>
        </a:xfrm>
        <a:prstGeom prst="circularArrow">
          <a:avLst>
            <a:gd name="adj1" fmla="val 12500"/>
            <a:gd name="adj2" fmla="val 1142322"/>
            <a:gd name="adj3" fmla="val 20457678"/>
            <a:gd name="adj4" fmla="val 108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BD2F53-D767-4D1C-97B0-D5354609F5B9}">
      <dsp:nvSpPr>
        <dsp:cNvPr id="0" name=""/>
        <dsp:cNvSpPr/>
      </dsp:nvSpPr>
      <dsp:spPr>
        <a:xfrm>
          <a:off x="3141247" y="498"/>
          <a:ext cx="4711870" cy="1942545"/>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US" sz="1800" kern="1200" dirty="0"/>
            <a:t>School Safety Audits </a:t>
          </a:r>
        </a:p>
        <a:p>
          <a:pPr marL="171450" lvl="1" indent="-171450" algn="l" defTabSz="800100">
            <a:lnSpc>
              <a:spcPct val="90000"/>
            </a:lnSpc>
            <a:spcBef>
              <a:spcPct val="0"/>
            </a:spcBef>
            <a:spcAft>
              <a:spcPct val="15000"/>
            </a:spcAft>
            <a:buChar char="•"/>
          </a:pPr>
          <a:r>
            <a:rPr lang="en-US" sz="1800" kern="1200" dirty="0"/>
            <a:t>Emergency Operations Planning</a:t>
          </a:r>
        </a:p>
        <a:p>
          <a:pPr marL="171450" lvl="1" indent="-171450" algn="l" defTabSz="800100">
            <a:lnSpc>
              <a:spcPct val="90000"/>
            </a:lnSpc>
            <a:spcBef>
              <a:spcPct val="0"/>
            </a:spcBef>
            <a:spcAft>
              <a:spcPct val="15000"/>
            </a:spcAft>
            <a:buChar char="•"/>
          </a:pPr>
          <a:r>
            <a:rPr lang="en-US" sz="1800" kern="1200" dirty="0"/>
            <a:t>Standard Response Protocols and Standard Reunification Methods</a:t>
          </a:r>
        </a:p>
        <a:p>
          <a:pPr marL="171450" lvl="1" indent="-171450" algn="l" defTabSz="800100">
            <a:lnSpc>
              <a:spcPct val="90000"/>
            </a:lnSpc>
            <a:spcBef>
              <a:spcPct val="0"/>
            </a:spcBef>
            <a:spcAft>
              <a:spcPct val="15000"/>
            </a:spcAft>
            <a:buChar char="•"/>
          </a:pPr>
          <a:r>
            <a:rPr lang="en-US" sz="1800" kern="1200" dirty="0"/>
            <a:t>Threat Assessments</a:t>
          </a:r>
        </a:p>
      </dsp:txBody>
      <dsp:txXfrm>
        <a:off x="3141247" y="243316"/>
        <a:ext cx="3983416" cy="1456909"/>
      </dsp:txXfrm>
    </dsp:sp>
    <dsp:sp modelId="{599994B9-98B9-4F1C-818C-AA12B5447AEB}">
      <dsp:nvSpPr>
        <dsp:cNvPr id="0" name=""/>
        <dsp:cNvSpPr/>
      </dsp:nvSpPr>
      <dsp:spPr>
        <a:xfrm>
          <a:off x="0" y="498"/>
          <a:ext cx="3141247" cy="19425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kern="1200" dirty="0"/>
            <a:t>Physical Safety</a:t>
          </a:r>
        </a:p>
      </dsp:txBody>
      <dsp:txXfrm>
        <a:off x="94827" y="95325"/>
        <a:ext cx="2951593" cy="1752891"/>
      </dsp:txXfrm>
    </dsp:sp>
    <dsp:sp modelId="{49BEF385-AC9F-446F-BEC7-8E578203E03E}">
      <dsp:nvSpPr>
        <dsp:cNvPr id="0" name=""/>
        <dsp:cNvSpPr/>
      </dsp:nvSpPr>
      <dsp:spPr>
        <a:xfrm>
          <a:off x="3141247" y="2137298"/>
          <a:ext cx="4711870" cy="1942545"/>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Restorative Practices</a:t>
          </a:r>
        </a:p>
        <a:p>
          <a:pPr marL="171450" lvl="1" indent="-171450" algn="l" defTabSz="800100">
            <a:lnSpc>
              <a:spcPct val="90000"/>
            </a:lnSpc>
            <a:spcBef>
              <a:spcPct val="0"/>
            </a:spcBef>
            <a:spcAft>
              <a:spcPct val="15000"/>
            </a:spcAft>
            <a:buChar char="•"/>
          </a:pPr>
          <a:r>
            <a:rPr lang="en-US" sz="1800" kern="1200" dirty="0"/>
            <a:t>Youth Mental Health First Aid</a:t>
          </a:r>
        </a:p>
        <a:p>
          <a:pPr marL="171450" lvl="1" indent="-171450" algn="l" defTabSz="800100">
            <a:lnSpc>
              <a:spcPct val="90000"/>
            </a:lnSpc>
            <a:spcBef>
              <a:spcPct val="0"/>
            </a:spcBef>
            <a:spcAft>
              <a:spcPct val="15000"/>
            </a:spcAft>
            <a:buChar char="•"/>
          </a:pPr>
          <a:r>
            <a:rPr lang="en-US" sz="1800" kern="1200" dirty="0"/>
            <a:t>Crisis Prevention and Intervention</a:t>
          </a:r>
        </a:p>
        <a:p>
          <a:pPr marL="171450" lvl="1" indent="-171450" algn="l" defTabSz="800100">
            <a:lnSpc>
              <a:spcPct val="90000"/>
            </a:lnSpc>
            <a:spcBef>
              <a:spcPct val="0"/>
            </a:spcBef>
            <a:spcAft>
              <a:spcPct val="15000"/>
            </a:spcAft>
            <a:buChar char="•"/>
          </a:pPr>
          <a:r>
            <a:rPr lang="en-US" sz="1800" kern="1200" dirty="0"/>
            <a:t>De-Escalation</a:t>
          </a:r>
        </a:p>
        <a:p>
          <a:pPr marL="171450" lvl="1" indent="-171450" algn="l" defTabSz="800100">
            <a:lnSpc>
              <a:spcPct val="90000"/>
            </a:lnSpc>
            <a:spcBef>
              <a:spcPct val="0"/>
            </a:spcBef>
            <a:spcAft>
              <a:spcPct val="15000"/>
            </a:spcAft>
            <a:buChar char="•"/>
          </a:pPr>
          <a:r>
            <a:rPr lang="en-US" sz="1800" kern="1200" dirty="0"/>
            <a:t>Mindfulness</a:t>
          </a:r>
        </a:p>
      </dsp:txBody>
      <dsp:txXfrm>
        <a:off x="3141247" y="2380116"/>
        <a:ext cx="3983416" cy="1456909"/>
      </dsp:txXfrm>
    </dsp:sp>
    <dsp:sp modelId="{633AD0B8-AF99-409B-A174-FF4FDDAE1184}">
      <dsp:nvSpPr>
        <dsp:cNvPr id="0" name=""/>
        <dsp:cNvSpPr/>
      </dsp:nvSpPr>
      <dsp:spPr>
        <a:xfrm>
          <a:off x="0" y="2137298"/>
          <a:ext cx="3141247" cy="19425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kern="1200" dirty="0"/>
            <a:t>Emotional School Safety</a:t>
          </a:r>
        </a:p>
      </dsp:txBody>
      <dsp:txXfrm>
        <a:off x="94827" y="2232125"/>
        <a:ext cx="2951593" cy="1752891"/>
      </dsp:txXfrm>
    </dsp:sp>
  </dsp:spTree>
</dsp:drawing>
</file>

<file path=ppt/diagrams/layout1.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B23D60-ACA8-4182-BF42-19BA7058C97A}" type="datetimeFigureOut">
              <a:rPr lang="en-US" smtClean="0"/>
              <a:t>9/24/2021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A24A28-2814-477C-B047-F0E20D8F7395}" type="slidenum">
              <a:rPr lang="en-US" smtClean="0"/>
              <a:t>‹#›</a:t>
            </a:fld>
            <a:endParaRPr lang="en-US"/>
          </a:p>
        </p:txBody>
      </p:sp>
    </p:spTree>
    <p:extLst>
      <p:ext uri="{BB962C8B-B14F-4D97-AF65-F5344CB8AC3E}">
        <p14:creationId xmlns:p14="http://schemas.microsoft.com/office/powerpoint/2010/main" val="39303941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Physical School Safety: </a:t>
            </a:r>
          </a:p>
          <a:p>
            <a:r>
              <a:rPr lang="en-US" dirty="0"/>
              <a:t>-School Safety and Security Audits </a:t>
            </a:r>
          </a:p>
          <a:p>
            <a:r>
              <a:rPr lang="en-US" dirty="0"/>
              <a:t>-Emergency Operations Planning </a:t>
            </a:r>
          </a:p>
          <a:p>
            <a:r>
              <a:rPr lang="en-US" dirty="0"/>
              <a:t>-Standard Response Protocols and Standard Reunification Methods </a:t>
            </a:r>
          </a:p>
          <a:p>
            <a:r>
              <a:rPr lang="en-US" dirty="0"/>
              <a:t>-Threat Assessments</a:t>
            </a:r>
          </a:p>
          <a:p>
            <a:endParaRPr lang="en-US" dirty="0"/>
          </a:p>
          <a:p>
            <a:r>
              <a:rPr lang="en-US" dirty="0"/>
              <a:t>Emotional School Safety: </a:t>
            </a:r>
          </a:p>
          <a:p>
            <a:r>
              <a:rPr lang="en-US" dirty="0"/>
              <a:t>-Restorative Practices </a:t>
            </a:r>
          </a:p>
          <a:p>
            <a:r>
              <a:rPr lang="en-US" dirty="0"/>
              <a:t>-Youth Mental Health First Aid </a:t>
            </a:r>
          </a:p>
          <a:p>
            <a:r>
              <a:rPr lang="en-US" dirty="0"/>
              <a:t>-Crisis Prevention and Intervention </a:t>
            </a:r>
          </a:p>
          <a:p>
            <a:r>
              <a:rPr lang="en-US" dirty="0"/>
              <a:t>-De-escalation </a:t>
            </a:r>
          </a:p>
          <a:p>
            <a:r>
              <a:rPr lang="en-US" dirty="0"/>
              <a:t>-Mindfulness </a:t>
            </a:r>
          </a:p>
        </p:txBody>
      </p:sp>
      <p:sp>
        <p:nvSpPr>
          <p:cNvPr id="4" name="Slide Number Placeholder 3"/>
          <p:cNvSpPr>
            <a:spLocks noGrp="1"/>
          </p:cNvSpPr>
          <p:nvPr>
            <p:ph type="sldNum" sz="quarter" idx="5"/>
          </p:nvPr>
        </p:nvSpPr>
        <p:spPr/>
        <p:txBody>
          <a:bodyPr/>
          <a:lstStyle/>
          <a:p>
            <a:fld id="{F4A24A28-2814-477C-B047-F0E20D8F7395}" type="slidenum">
              <a:rPr lang="en-US" smtClean="0"/>
              <a:t>3</a:t>
            </a:fld>
            <a:endParaRPr lang="en-US"/>
          </a:p>
        </p:txBody>
      </p:sp>
    </p:spTree>
    <p:extLst>
      <p:ext uri="{BB962C8B-B14F-4D97-AF65-F5344CB8AC3E}">
        <p14:creationId xmlns:p14="http://schemas.microsoft.com/office/powerpoint/2010/main" val="1848471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solidFill>
                  <a:srgbClr val="000000"/>
                </a:solidFill>
                <a:effectLst/>
                <a:latin typeface="Arial" panose="020B0604020202020204" pitchFamily="34" charset="0"/>
                <a:ea typeface="Times New Roman" panose="02020603050405020304" pitchFamily="18" charset="0"/>
              </a:rPr>
              <a:t>Incident Command System (ICS) and provides the foundation the history, features and principles, and organizational structure of the system. The course is designed to teach personnel how to operate efficiently during an incident or event within the Incident Command System (ICS). This part of the course provides training on and resources for personnel who are likely to assume a supervisory position within the ICS. There will be tabletop scenarios in the training to illustrate how ICS is used in the school emergency response environment. </a:t>
            </a:r>
          </a:p>
          <a:p>
            <a:endParaRPr lang="en-US" sz="1800" dirty="0">
              <a:solidFill>
                <a:srgbClr val="000000"/>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Arial" panose="020B0604020202020204" pitchFamily="34" charset="0"/>
                <a:ea typeface="Times New Roman" panose="02020603050405020304" pitchFamily="18" charset="0"/>
              </a:rPr>
              <a:t>National Incident Management System defines the comprehensive approach guiding the whole community - all levels of government, nongovernmental organizations (NGO), and the private sector - to work together seamlessly to prevent, protect against, mitigate, respond to, and recover from the effects of incidents. It also covers an introduction to National Response Framework (NRF) where the goal is to provide guidance for the whole community. Within this broad audience, the National Response Framework focuses especially on those who are involved in delivering and applying the response core capabilities.</a:t>
            </a: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F4A24A28-2814-477C-B047-F0E20D8F7395}" type="slidenum">
              <a:rPr lang="en-US" smtClean="0"/>
              <a:t>5</a:t>
            </a:fld>
            <a:endParaRPr lang="en-US"/>
          </a:p>
        </p:txBody>
      </p:sp>
    </p:spTree>
    <p:extLst>
      <p:ext uri="{BB962C8B-B14F-4D97-AF65-F5344CB8AC3E}">
        <p14:creationId xmlns:p14="http://schemas.microsoft.com/office/powerpoint/2010/main" val="749224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Tier 1_PREVENTION Build and Maintain Relationships, Prevent Conflict and Harm </a:t>
            </a:r>
          </a:p>
          <a:p>
            <a:endParaRPr lang="en-US" dirty="0"/>
          </a:p>
          <a:p>
            <a:r>
              <a:rPr lang="en-US" dirty="0"/>
              <a:t>Tier 2_RESPONSIVE Repair relationships, resolve conflict, manage difficulties and disruptions </a:t>
            </a:r>
          </a:p>
        </p:txBody>
      </p:sp>
      <p:sp>
        <p:nvSpPr>
          <p:cNvPr id="4" name="Slide Number Placeholder 3"/>
          <p:cNvSpPr>
            <a:spLocks noGrp="1"/>
          </p:cNvSpPr>
          <p:nvPr>
            <p:ph type="sldNum" sz="quarter" idx="5"/>
          </p:nvPr>
        </p:nvSpPr>
        <p:spPr/>
        <p:txBody>
          <a:bodyPr/>
          <a:lstStyle/>
          <a:p>
            <a:fld id="{F4A24A28-2814-477C-B047-F0E20D8F7395}" type="slidenum">
              <a:rPr lang="en-US" smtClean="0"/>
              <a:t>6</a:t>
            </a:fld>
            <a:endParaRPr lang="en-US"/>
          </a:p>
        </p:txBody>
      </p:sp>
    </p:spTree>
    <p:extLst>
      <p:ext uri="{BB962C8B-B14F-4D97-AF65-F5344CB8AC3E}">
        <p14:creationId xmlns:p14="http://schemas.microsoft.com/office/powerpoint/2010/main" val="4269712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tabLst>
                <a:tab pos="225425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MORNING SESSION</a:t>
            </a:r>
          </a:p>
          <a:p>
            <a:pPr marL="457200" marR="0">
              <a:lnSpc>
                <a:spcPct val="107000"/>
              </a:lnSpc>
              <a:spcBef>
                <a:spcPts val="0"/>
              </a:spcBef>
              <a:spcAft>
                <a:spcPts val="0"/>
              </a:spcAft>
              <a:tabLst>
                <a:tab pos="225425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ARE YOU HIDING BEHIND YOUR M.A.S.K.? The counselors will learn how to unveil their own M.A.S.K (Mental Awareness Support Knowledge). Everyone wears a mask. Our masks remain regardless of the situation or the person you interact with.</a:t>
            </a:r>
          </a:p>
          <a:p>
            <a:pPr marL="342900" marR="0" lvl="0" indent="-342900">
              <a:lnSpc>
                <a:spcPct val="107000"/>
              </a:lnSpc>
              <a:spcBef>
                <a:spcPts val="0"/>
              </a:spcBef>
              <a:spcAft>
                <a:spcPts val="800"/>
              </a:spcAft>
              <a:buFont typeface="Symbol" panose="05050102010706020507" pitchFamily="18" charset="2"/>
              <a:buChar char=""/>
              <a:tabLst>
                <a:tab pos="225425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AFTERNOON SESSION</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SEL COMING ALIVE! SEL does not change the teaching methodology. Instead, it strengthens the relationship between the teacher and the student. School counselors will enhance their abilities to promote a positive environment by helping students manage the social/emotional demands of their lives.</a:t>
            </a:r>
          </a:p>
          <a:p>
            <a:endParaRPr lang="en-US" sz="1800" dirty="0">
              <a:effectLst/>
              <a:latin typeface="Calibri" panose="020F0502020204030204" pitchFamily="34" charset="0"/>
              <a:cs typeface="Times New Roman" panose="02020603050405020304" pitchFamily="18" charset="0"/>
            </a:endParaRPr>
          </a:p>
          <a:p>
            <a:r>
              <a:rPr lang="en-US" sz="1800" b="0" i="0" u="none" strike="noStrike" dirty="0">
                <a:solidFill>
                  <a:srgbClr val="000000"/>
                </a:solidFill>
                <a:effectLst/>
                <a:latin typeface="Arial" panose="020B0604020202020204" pitchFamily="34" charset="0"/>
              </a:rPr>
              <a:t>Laurance </a:t>
            </a:r>
            <a:r>
              <a:rPr lang="en-US" sz="1800" b="0" i="0" u="none" strike="noStrike" dirty="0" err="1">
                <a:solidFill>
                  <a:srgbClr val="000000"/>
                </a:solidFill>
                <a:effectLst/>
                <a:latin typeface="Arial" panose="020B0604020202020204" pitchFamily="34" charset="0"/>
              </a:rPr>
              <a:t>Bogar</a:t>
            </a:r>
            <a:r>
              <a:rPr lang="en-US" sz="1800" b="0" i="0" u="none" strike="noStrike" dirty="0">
                <a:solidFill>
                  <a:srgbClr val="000000"/>
                </a:solidFill>
                <a:effectLst/>
                <a:latin typeface="Arial" panose="020B0604020202020204" pitchFamily="34" charset="0"/>
              </a:rPr>
              <a:t> is the CEO/Founder of Challenges Are Rewarding (C.A.R.).  </a:t>
            </a:r>
            <a:r>
              <a:rPr lang="en-US" sz="1800" b="0" i="0" u="none" strike="noStrike" dirty="0">
                <a:solidFill>
                  <a:srgbClr val="010101"/>
                </a:solidFill>
                <a:effectLst/>
                <a:latin typeface="Arial" panose="020B0604020202020204" pitchFamily="34" charset="0"/>
              </a:rPr>
              <a:t>C.A.R. is a vehicle created to change behavior. This program provides tools and resources to help you understand how to navigate communication with individuals that exhibit challenging behaviors. Mrs. </a:t>
            </a:r>
            <a:r>
              <a:rPr lang="en-US" sz="1800" b="0" i="0" u="none" strike="noStrike" dirty="0" err="1">
                <a:solidFill>
                  <a:srgbClr val="010101"/>
                </a:solidFill>
                <a:effectLst/>
                <a:latin typeface="Arial" panose="020B0604020202020204" pitchFamily="34" charset="0"/>
              </a:rPr>
              <a:t>Bogar</a:t>
            </a:r>
            <a:r>
              <a:rPr lang="en-US" sz="1800" b="0" i="0" u="none" strike="noStrike" dirty="0">
                <a:solidFill>
                  <a:srgbClr val="010101"/>
                </a:solidFill>
                <a:effectLst/>
                <a:latin typeface="Arial" panose="020B0604020202020204" pitchFamily="34" charset="0"/>
              </a:rPr>
              <a:t> is a seasoned educational professional with years specializing in Social-Emotional Learning techniques and strategies. C.A.R is an experience that reaches beyond the classic workshop.</a:t>
            </a:r>
            <a:r>
              <a:rPr lang="en-US" sz="1800" b="0" i="0" u="none" strike="noStrike" dirty="0">
                <a:solidFill>
                  <a:srgbClr val="000000"/>
                </a:solidFill>
                <a:effectLst/>
                <a:latin typeface="Arial" panose="020B0604020202020204" pitchFamily="34" charset="0"/>
              </a:rPr>
              <a:t> </a:t>
            </a:r>
            <a:endParaRPr lang="en-US" dirty="0"/>
          </a:p>
        </p:txBody>
      </p:sp>
      <p:sp>
        <p:nvSpPr>
          <p:cNvPr id="4" name="Slide Number Placeholder 3"/>
          <p:cNvSpPr>
            <a:spLocks noGrp="1"/>
          </p:cNvSpPr>
          <p:nvPr>
            <p:ph type="sldNum" sz="quarter" idx="5"/>
          </p:nvPr>
        </p:nvSpPr>
        <p:spPr/>
        <p:txBody>
          <a:bodyPr/>
          <a:lstStyle/>
          <a:p>
            <a:fld id="{F4A24A28-2814-477C-B047-F0E20D8F7395}" type="slidenum">
              <a:rPr lang="en-US" smtClean="0"/>
              <a:t>7</a:t>
            </a:fld>
            <a:endParaRPr lang="en-US"/>
          </a:p>
        </p:txBody>
      </p:sp>
    </p:spTree>
    <p:extLst>
      <p:ext uri="{BB962C8B-B14F-4D97-AF65-F5344CB8AC3E}">
        <p14:creationId xmlns:p14="http://schemas.microsoft.com/office/powerpoint/2010/main" val="3951407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 Shannon Devlin and Dr. Frank DeAngelis: 9-10:30 a.m. Integrating Emotions  </a:t>
            </a:r>
          </a:p>
          <a:p>
            <a:endParaRPr lang="en-US" dirty="0"/>
          </a:p>
          <a:p>
            <a:r>
              <a:rPr lang="en-US" b="0" i="0" dirty="0">
                <a:solidFill>
                  <a:srgbClr val="000000"/>
                </a:solidFill>
                <a:effectLst/>
                <a:latin typeface="tahoma" panose="020B0604030504040204" pitchFamily="34" charset="0"/>
              </a:rPr>
              <a:t>This session will highlight the experiences of two national safety professionals who walk-the-walk when it comes to responding to challenging school emergencies.  Dr. Shannon Devlin will bring her expertise and day to day experience of dealing with school emergencies from the perspective of an incident commander, counselor and a first responder.  She will focus on preparing emergency response plans for the emotional issues that will impact students, staff, and community.  Mr. Frank DeAngelis will bring his expertise and life experience of dealing with the recovery of a campus and community in an emergency.  He will draw from his personal experience of dealing with events that deeply impact students and the community.   </a:t>
            </a:r>
            <a:endParaRPr lang="en-US" dirty="0"/>
          </a:p>
          <a:p>
            <a:endParaRPr lang="en-US" dirty="0"/>
          </a:p>
          <a:p>
            <a:r>
              <a:rPr lang="en-US" dirty="0"/>
              <a:t>Dr. Danielle Busby: 11-12:30 p.m. Surviving and Thriving through Trauma </a:t>
            </a:r>
          </a:p>
          <a:p>
            <a:r>
              <a:rPr lang="en-US" dirty="0"/>
              <a:t>A licensed psychologist with specific expertise in trauma-informed assessment and intervention of children and adolescents: </a:t>
            </a:r>
          </a:p>
          <a:p>
            <a:endParaRPr lang="en-US" dirty="0"/>
          </a:p>
          <a:p>
            <a:pPr algn="l"/>
            <a:r>
              <a:rPr lang="en-US" b="1" i="0" u="sng" dirty="0">
                <a:solidFill>
                  <a:srgbClr val="000000"/>
                </a:solidFill>
                <a:effectLst/>
                <a:latin typeface="tahoma" panose="020B0604030504040204" pitchFamily="34" charset="0"/>
              </a:rPr>
              <a:t>The Preparation</a:t>
            </a:r>
            <a:br>
              <a:rPr lang="en-US" b="0" i="0" dirty="0">
                <a:solidFill>
                  <a:srgbClr val="000000"/>
                </a:solidFill>
                <a:effectLst/>
                <a:latin typeface="tahoma" panose="020B0604030504040204" pitchFamily="34" charset="0"/>
              </a:rPr>
            </a:br>
            <a:r>
              <a:rPr lang="en-US" b="0" i="0" dirty="0">
                <a:solidFill>
                  <a:srgbClr val="000000"/>
                </a:solidFill>
                <a:effectLst/>
                <a:latin typeface="tahoma" panose="020B0604030504040204" pitchFamily="34" charset="0"/>
              </a:rPr>
              <a:t>* Effective Leadership Mindset: moving plan to action with fidelity.</a:t>
            </a:r>
            <a:br>
              <a:rPr lang="en-US" b="0" i="0" dirty="0">
                <a:solidFill>
                  <a:srgbClr val="000000"/>
                </a:solidFill>
                <a:effectLst/>
                <a:latin typeface="tahoma" panose="020B0604030504040204" pitchFamily="34" charset="0"/>
              </a:rPr>
            </a:br>
            <a:r>
              <a:rPr lang="en-US" b="0" i="0" dirty="0">
                <a:solidFill>
                  <a:srgbClr val="000000"/>
                </a:solidFill>
                <a:effectLst/>
                <a:latin typeface="tahoma" panose="020B0604030504040204" pitchFamily="34" charset="0"/>
              </a:rPr>
              <a:t>*Mental Preparation and Rehearsal: spectrum of tragedy and related trauma exposure.</a:t>
            </a:r>
            <a:br>
              <a:rPr lang="en-US" b="0" i="0" dirty="0">
                <a:solidFill>
                  <a:srgbClr val="000000"/>
                </a:solidFill>
                <a:effectLst/>
                <a:latin typeface="tahoma" panose="020B0604030504040204" pitchFamily="34" charset="0"/>
              </a:rPr>
            </a:br>
            <a:r>
              <a:rPr lang="en-US" b="0" i="0" dirty="0">
                <a:solidFill>
                  <a:srgbClr val="000000"/>
                </a:solidFill>
                <a:effectLst/>
                <a:latin typeface="tahoma" panose="020B0604030504040204" pitchFamily="34" charset="0"/>
              </a:rPr>
              <a:t>* Physical and Psychological First Aid: minimization of trauma exposure to the senses.</a:t>
            </a:r>
            <a:br>
              <a:rPr lang="en-US" b="0" i="0" dirty="0">
                <a:solidFill>
                  <a:srgbClr val="000000"/>
                </a:solidFill>
                <a:effectLst/>
                <a:latin typeface="tahoma" panose="020B0604030504040204" pitchFamily="34" charset="0"/>
              </a:rPr>
            </a:br>
            <a:r>
              <a:rPr lang="en-US" b="0" i="0" dirty="0">
                <a:solidFill>
                  <a:srgbClr val="000000"/>
                </a:solidFill>
                <a:effectLst/>
                <a:latin typeface="tahoma" panose="020B0604030504040204" pitchFamily="34" charset="0"/>
              </a:rPr>
              <a:t>* Incident Command Structures: It is not one and done.                                                        </a:t>
            </a:r>
          </a:p>
          <a:p>
            <a:pPr algn="l"/>
            <a:r>
              <a:rPr lang="en-US" b="1" i="0" u="sng" dirty="0">
                <a:solidFill>
                  <a:srgbClr val="000000"/>
                </a:solidFill>
                <a:effectLst/>
                <a:latin typeface="tahoma" panose="020B0604030504040204" pitchFamily="34" charset="0"/>
              </a:rPr>
              <a:t>The Recovery</a:t>
            </a:r>
            <a:r>
              <a:rPr lang="en-US" b="0" i="0" dirty="0">
                <a:solidFill>
                  <a:srgbClr val="000000"/>
                </a:solidFill>
                <a:effectLst/>
                <a:latin typeface="tahoma" panose="020B0604030504040204" pitchFamily="34" charset="0"/>
              </a:rPr>
              <a:t>                                                                                                                                           </a:t>
            </a:r>
          </a:p>
          <a:p>
            <a:pPr algn="l"/>
            <a:r>
              <a:rPr lang="en-US" b="0" i="0" dirty="0">
                <a:solidFill>
                  <a:srgbClr val="000000"/>
                </a:solidFill>
                <a:effectLst/>
                <a:latin typeface="tahoma" panose="020B0604030504040204" pitchFamily="34" charset="0"/>
              </a:rPr>
              <a:t>* Provide Information on How To rebuild a community after a traumatic event</a:t>
            </a:r>
            <a:br>
              <a:rPr lang="en-US" b="0" i="0" dirty="0">
                <a:solidFill>
                  <a:srgbClr val="000000"/>
                </a:solidFill>
                <a:effectLst/>
                <a:latin typeface="tahoma" panose="020B0604030504040204" pitchFamily="34" charset="0"/>
              </a:rPr>
            </a:br>
            <a:r>
              <a:rPr lang="en-US" b="0" i="0" dirty="0">
                <a:solidFill>
                  <a:srgbClr val="000000"/>
                </a:solidFill>
                <a:effectLst/>
                <a:latin typeface="tahoma" panose="020B0604030504040204" pitchFamily="34" charset="0"/>
              </a:rPr>
              <a:t>* Provide information about creating a positive culture and learning events</a:t>
            </a:r>
            <a:br>
              <a:rPr lang="en-US" b="0" i="0" dirty="0">
                <a:solidFill>
                  <a:srgbClr val="000000"/>
                </a:solidFill>
                <a:effectLst/>
                <a:latin typeface="tahoma" panose="020B0604030504040204" pitchFamily="34" charset="0"/>
              </a:rPr>
            </a:br>
            <a:r>
              <a:rPr lang="en-US" b="0" i="0" dirty="0">
                <a:solidFill>
                  <a:srgbClr val="000000"/>
                </a:solidFill>
                <a:effectLst/>
                <a:latin typeface="tahoma" panose="020B0604030504040204" pitchFamily="34" charset="0"/>
              </a:rPr>
              <a:t>* Provide information about managing the after-crisis with students, staff members, community members and never-ending media attention</a:t>
            </a:r>
            <a:br>
              <a:rPr lang="en-US" b="0" i="0" dirty="0">
                <a:solidFill>
                  <a:srgbClr val="000000"/>
                </a:solidFill>
                <a:effectLst/>
                <a:latin typeface="tahoma" panose="020B0604030504040204" pitchFamily="34" charset="0"/>
              </a:rPr>
            </a:br>
            <a:r>
              <a:rPr lang="en-US" b="0" i="0" dirty="0">
                <a:solidFill>
                  <a:srgbClr val="000000"/>
                </a:solidFill>
                <a:effectLst/>
                <a:latin typeface="tahoma" panose="020B0604030504040204" pitchFamily="34" charset="0"/>
              </a:rPr>
              <a:t>* Provide personal experiences that resulted because of the tragedy</a:t>
            </a:r>
          </a:p>
          <a:p>
            <a:endParaRPr lang="en-US" dirty="0"/>
          </a:p>
        </p:txBody>
      </p:sp>
      <p:sp>
        <p:nvSpPr>
          <p:cNvPr id="4" name="Slide Number Placeholder 3"/>
          <p:cNvSpPr>
            <a:spLocks noGrp="1"/>
          </p:cNvSpPr>
          <p:nvPr>
            <p:ph type="sldNum" sz="quarter" idx="5"/>
          </p:nvPr>
        </p:nvSpPr>
        <p:spPr/>
        <p:txBody>
          <a:bodyPr/>
          <a:lstStyle/>
          <a:p>
            <a:fld id="{F4A24A28-2814-477C-B047-F0E20D8F7395}" type="slidenum">
              <a:rPr lang="en-US" smtClean="0"/>
              <a:t>8</a:t>
            </a:fld>
            <a:endParaRPr lang="en-US"/>
          </a:p>
        </p:txBody>
      </p:sp>
    </p:spTree>
    <p:extLst>
      <p:ext uri="{BB962C8B-B14F-4D97-AF65-F5344CB8AC3E}">
        <p14:creationId xmlns:p14="http://schemas.microsoft.com/office/powerpoint/2010/main" val="27234573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1B28E-CE3F-A74C-AC11-1CB099B5EA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82B2A72-E723-CD43-ACF1-0EA38A0E37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CA2BC9F-FD5D-5C49-8118-929AC604B1D6}"/>
              </a:ext>
            </a:extLst>
          </p:cNvPr>
          <p:cNvSpPr>
            <a:spLocks noGrp="1"/>
          </p:cNvSpPr>
          <p:nvPr>
            <p:ph type="dt" sz="half" idx="10"/>
          </p:nvPr>
        </p:nvSpPr>
        <p:spPr/>
        <p:txBody>
          <a:bodyPr/>
          <a:lstStyle/>
          <a:p>
            <a:fld id="{449F2F4B-EEE3-3646-AACC-7D0169ECF963}" type="datetimeFigureOut">
              <a:rPr lang="en-US" smtClean="0"/>
              <a:t>9/24/2021</a:t>
            </a:fld>
            <a:endParaRPr lang="en-US"/>
          </a:p>
        </p:txBody>
      </p:sp>
      <p:sp>
        <p:nvSpPr>
          <p:cNvPr id="5" name="Footer Placeholder 4">
            <a:extLst>
              <a:ext uri="{FF2B5EF4-FFF2-40B4-BE49-F238E27FC236}">
                <a16:creationId xmlns:a16="http://schemas.microsoft.com/office/drawing/2014/main" id="{AE2AB717-D267-DC4B-A3BD-6E9A6273E7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613AA1-A27C-C842-8F84-29F3BC4C92DC}"/>
              </a:ext>
            </a:extLst>
          </p:cNvPr>
          <p:cNvSpPr>
            <a:spLocks noGrp="1"/>
          </p:cNvSpPr>
          <p:nvPr>
            <p:ph type="sldNum" sz="quarter" idx="12"/>
          </p:nvPr>
        </p:nvSpPr>
        <p:spPr/>
        <p:txBody>
          <a:bodyPr/>
          <a:lstStyle/>
          <a:p>
            <a:fld id="{32D95FDB-81A6-044D-A92D-3C151492D63F}" type="slidenum">
              <a:rPr lang="en-US" smtClean="0"/>
              <a:t>‹#›</a:t>
            </a:fld>
            <a:endParaRPr lang="en-US"/>
          </a:p>
        </p:txBody>
      </p:sp>
    </p:spTree>
    <p:extLst>
      <p:ext uri="{BB962C8B-B14F-4D97-AF65-F5344CB8AC3E}">
        <p14:creationId xmlns:p14="http://schemas.microsoft.com/office/powerpoint/2010/main" val="1092232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D4CE8-F6CB-DF43-ACDB-B926A742B27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9AA0A7F-37C4-C047-A27B-5D4E817E983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8E6754-9C5E-C748-B71C-43F3832AD053}"/>
              </a:ext>
            </a:extLst>
          </p:cNvPr>
          <p:cNvSpPr>
            <a:spLocks noGrp="1"/>
          </p:cNvSpPr>
          <p:nvPr>
            <p:ph type="dt" sz="half" idx="10"/>
          </p:nvPr>
        </p:nvSpPr>
        <p:spPr/>
        <p:txBody>
          <a:bodyPr/>
          <a:lstStyle/>
          <a:p>
            <a:fld id="{449F2F4B-EEE3-3646-AACC-7D0169ECF963}" type="datetimeFigureOut">
              <a:rPr lang="en-US" smtClean="0"/>
              <a:t>9/24/2021</a:t>
            </a:fld>
            <a:endParaRPr lang="en-US"/>
          </a:p>
        </p:txBody>
      </p:sp>
      <p:sp>
        <p:nvSpPr>
          <p:cNvPr id="5" name="Footer Placeholder 4">
            <a:extLst>
              <a:ext uri="{FF2B5EF4-FFF2-40B4-BE49-F238E27FC236}">
                <a16:creationId xmlns:a16="http://schemas.microsoft.com/office/drawing/2014/main" id="{685EE988-EB30-1B4A-AD0C-BCD238CFBA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554815-CB8D-9748-8FC9-91CF3759E82A}"/>
              </a:ext>
            </a:extLst>
          </p:cNvPr>
          <p:cNvSpPr>
            <a:spLocks noGrp="1"/>
          </p:cNvSpPr>
          <p:nvPr>
            <p:ph type="sldNum" sz="quarter" idx="12"/>
          </p:nvPr>
        </p:nvSpPr>
        <p:spPr/>
        <p:txBody>
          <a:bodyPr/>
          <a:lstStyle/>
          <a:p>
            <a:fld id="{32D95FDB-81A6-044D-A92D-3C151492D63F}" type="slidenum">
              <a:rPr lang="en-US" smtClean="0"/>
              <a:t>‹#›</a:t>
            </a:fld>
            <a:endParaRPr lang="en-US"/>
          </a:p>
        </p:txBody>
      </p:sp>
    </p:spTree>
    <p:extLst>
      <p:ext uri="{BB962C8B-B14F-4D97-AF65-F5344CB8AC3E}">
        <p14:creationId xmlns:p14="http://schemas.microsoft.com/office/powerpoint/2010/main" val="1740500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2CCD61-DBFD-7346-A113-6AACF96D680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7810EC6-9F7F-794F-A8A8-D5011C8A89D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7F87A6-7B66-5242-AB38-C7B57AB37A0A}"/>
              </a:ext>
            </a:extLst>
          </p:cNvPr>
          <p:cNvSpPr>
            <a:spLocks noGrp="1"/>
          </p:cNvSpPr>
          <p:nvPr>
            <p:ph type="dt" sz="half" idx="10"/>
          </p:nvPr>
        </p:nvSpPr>
        <p:spPr/>
        <p:txBody>
          <a:bodyPr/>
          <a:lstStyle/>
          <a:p>
            <a:fld id="{449F2F4B-EEE3-3646-AACC-7D0169ECF963}" type="datetimeFigureOut">
              <a:rPr lang="en-US" smtClean="0"/>
              <a:t>9/24/2021</a:t>
            </a:fld>
            <a:endParaRPr lang="en-US"/>
          </a:p>
        </p:txBody>
      </p:sp>
      <p:sp>
        <p:nvSpPr>
          <p:cNvPr id="5" name="Footer Placeholder 4">
            <a:extLst>
              <a:ext uri="{FF2B5EF4-FFF2-40B4-BE49-F238E27FC236}">
                <a16:creationId xmlns:a16="http://schemas.microsoft.com/office/drawing/2014/main" id="{BB3D6C49-25AF-AB46-828B-A87ED82FC4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240C1F-90DA-F846-8BCC-BF6389787E5B}"/>
              </a:ext>
            </a:extLst>
          </p:cNvPr>
          <p:cNvSpPr>
            <a:spLocks noGrp="1"/>
          </p:cNvSpPr>
          <p:nvPr>
            <p:ph type="sldNum" sz="quarter" idx="12"/>
          </p:nvPr>
        </p:nvSpPr>
        <p:spPr/>
        <p:txBody>
          <a:bodyPr/>
          <a:lstStyle/>
          <a:p>
            <a:fld id="{32D95FDB-81A6-044D-A92D-3C151492D63F}" type="slidenum">
              <a:rPr lang="en-US" smtClean="0"/>
              <a:t>‹#›</a:t>
            </a:fld>
            <a:endParaRPr lang="en-US"/>
          </a:p>
        </p:txBody>
      </p:sp>
    </p:spTree>
    <p:extLst>
      <p:ext uri="{BB962C8B-B14F-4D97-AF65-F5344CB8AC3E}">
        <p14:creationId xmlns:p14="http://schemas.microsoft.com/office/powerpoint/2010/main" val="3965562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29D17-46E1-8B4E-BF8E-60F02423AC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5CB3DA-F6F1-9241-A34D-508AF549B05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6E0AA7-46D1-004C-82F0-4E3392E828A0}"/>
              </a:ext>
            </a:extLst>
          </p:cNvPr>
          <p:cNvSpPr>
            <a:spLocks noGrp="1"/>
          </p:cNvSpPr>
          <p:nvPr>
            <p:ph type="dt" sz="half" idx="10"/>
          </p:nvPr>
        </p:nvSpPr>
        <p:spPr/>
        <p:txBody>
          <a:bodyPr/>
          <a:lstStyle/>
          <a:p>
            <a:fld id="{449F2F4B-EEE3-3646-AACC-7D0169ECF963}" type="datetimeFigureOut">
              <a:rPr lang="en-US" smtClean="0"/>
              <a:t>9/24/2021</a:t>
            </a:fld>
            <a:endParaRPr lang="en-US"/>
          </a:p>
        </p:txBody>
      </p:sp>
      <p:sp>
        <p:nvSpPr>
          <p:cNvPr id="5" name="Footer Placeholder 4">
            <a:extLst>
              <a:ext uri="{FF2B5EF4-FFF2-40B4-BE49-F238E27FC236}">
                <a16:creationId xmlns:a16="http://schemas.microsoft.com/office/drawing/2014/main" id="{341BE25A-5933-3E40-9A43-CA158266CB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FB48AC-9409-A745-8F6A-60296402A2D3}"/>
              </a:ext>
            </a:extLst>
          </p:cNvPr>
          <p:cNvSpPr>
            <a:spLocks noGrp="1"/>
          </p:cNvSpPr>
          <p:nvPr>
            <p:ph type="sldNum" sz="quarter" idx="12"/>
          </p:nvPr>
        </p:nvSpPr>
        <p:spPr/>
        <p:txBody>
          <a:bodyPr/>
          <a:lstStyle/>
          <a:p>
            <a:fld id="{32D95FDB-81A6-044D-A92D-3C151492D63F}" type="slidenum">
              <a:rPr lang="en-US" smtClean="0"/>
              <a:t>‹#›</a:t>
            </a:fld>
            <a:endParaRPr lang="en-US"/>
          </a:p>
        </p:txBody>
      </p:sp>
    </p:spTree>
    <p:extLst>
      <p:ext uri="{BB962C8B-B14F-4D97-AF65-F5344CB8AC3E}">
        <p14:creationId xmlns:p14="http://schemas.microsoft.com/office/powerpoint/2010/main" val="2293206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07348-D6CF-6E42-B713-8D94F247C78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6BD3BA1-F1C9-034F-9508-3260AE96DA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5DCD44-E15D-F949-B036-616CE27A58FD}"/>
              </a:ext>
            </a:extLst>
          </p:cNvPr>
          <p:cNvSpPr>
            <a:spLocks noGrp="1"/>
          </p:cNvSpPr>
          <p:nvPr>
            <p:ph type="dt" sz="half" idx="10"/>
          </p:nvPr>
        </p:nvSpPr>
        <p:spPr/>
        <p:txBody>
          <a:bodyPr/>
          <a:lstStyle/>
          <a:p>
            <a:fld id="{449F2F4B-EEE3-3646-AACC-7D0169ECF963}" type="datetimeFigureOut">
              <a:rPr lang="en-US" smtClean="0"/>
              <a:t>9/24/2021</a:t>
            </a:fld>
            <a:endParaRPr lang="en-US"/>
          </a:p>
        </p:txBody>
      </p:sp>
      <p:sp>
        <p:nvSpPr>
          <p:cNvPr id="5" name="Footer Placeholder 4">
            <a:extLst>
              <a:ext uri="{FF2B5EF4-FFF2-40B4-BE49-F238E27FC236}">
                <a16:creationId xmlns:a16="http://schemas.microsoft.com/office/drawing/2014/main" id="{8629354F-B5B3-7540-95CB-EB143A5DAD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12FC39-81BC-8646-8FE9-BCB6A7BE8668}"/>
              </a:ext>
            </a:extLst>
          </p:cNvPr>
          <p:cNvSpPr>
            <a:spLocks noGrp="1"/>
          </p:cNvSpPr>
          <p:nvPr>
            <p:ph type="sldNum" sz="quarter" idx="12"/>
          </p:nvPr>
        </p:nvSpPr>
        <p:spPr/>
        <p:txBody>
          <a:bodyPr/>
          <a:lstStyle/>
          <a:p>
            <a:fld id="{32D95FDB-81A6-044D-A92D-3C151492D63F}" type="slidenum">
              <a:rPr lang="en-US" smtClean="0"/>
              <a:t>‹#›</a:t>
            </a:fld>
            <a:endParaRPr lang="en-US"/>
          </a:p>
        </p:txBody>
      </p:sp>
    </p:spTree>
    <p:extLst>
      <p:ext uri="{BB962C8B-B14F-4D97-AF65-F5344CB8AC3E}">
        <p14:creationId xmlns:p14="http://schemas.microsoft.com/office/powerpoint/2010/main" val="2422674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DACEB-B221-3C47-9D70-BC47F486B5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B5BF2D-26CD-B24A-848E-10BDC50E70F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B22277D-A619-CB42-A598-82E8A565ACA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6CD6E67-2B61-7942-8A0C-3CA5F6052758}"/>
              </a:ext>
            </a:extLst>
          </p:cNvPr>
          <p:cNvSpPr>
            <a:spLocks noGrp="1"/>
          </p:cNvSpPr>
          <p:nvPr>
            <p:ph type="dt" sz="half" idx="10"/>
          </p:nvPr>
        </p:nvSpPr>
        <p:spPr/>
        <p:txBody>
          <a:bodyPr/>
          <a:lstStyle/>
          <a:p>
            <a:fld id="{449F2F4B-EEE3-3646-AACC-7D0169ECF963}" type="datetimeFigureOut">
              <a:rPr lang="en-US" smtClean="0"/>
              <a:t>9/24/2021</a:t>
            </a:fld>
            <a:endParaRPr lang="en-US"/>
          </a:p>
        </p:txBody>
      </p:sp>
      <p:sp>
        <p:nvSpPr>
          <p:cNvPr id="6" name="Footer Placeholder 5">
            <a:extLst>
              <a:ext uri="{FF2B5EF4-FFF2-40B4-BE49-F238E27FC236}">
                <a16:creationId xmlns:a16="http://schemas.microsoft.com/office/drawing/2014/main" id="{E28CF08F-4A48-C247-BBCA-DAB808C105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D07844-06FB-0A42-9D35-A4B4A61BCD52}"/>
              </a:ext>
            </a:extLst>
          </p:cNvPr>
          <p:cNvSpPr>
            <a:spLocks noGrp="1"/>
          </p:cNvSpPr>
          <p:nvPr>
            <p:ph type="sldNum" sz="quarter" idx="12"/>
          </p:nvPr>
        </p:nvSpPr>
        <p:spPr/>
        <p:txBody>
          <a:bodyPr/>
          <a:lstStyle/>
          <a:p>
            <a:fld id="{32D95FDB-81A6-044D-A92D-3C151492D63F}" type="slidenum">
              <a:rPr lang="en-US" smtClean="0"/>
              <a:t>‹#›</a:t>
            </a:fld>
            <a:endParaRPr lang="en-US"/>
          </a:p>
        </p:txBody>
      </p:sp>
    </p:spTree>
    <p:extLst>
      <p:ext uri="{BB962C8B-B14F-4D97-AF65-F5344CB8AC3E}">
        <p14:creationId xmlns:p14="http://schemas.microsoft.com/office/powerpoint/2010/main" val="2172191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02CEC-8ED4-6A4D-A099-0CC4B9A81C0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B465249-9062-674E-9D02-C7EB9DE3F5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A4D6430-FCF7-EB49-9EF7-7D4EF5E2D3C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F76C638-D0C7-8A4E-8FE3-6C03FFC548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BE37C3-3E83-EC44-B941-F1B3F3E7DC5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061F0FF-55DA-FA43-900B-F7ADC20010C2}"/>
              </a:ext>
            </a:extLst>
          </p:cNvPr>
          <p:cNvSpPr>
            <a:spLocks noGrp="1"/>
          </p:cNvSpPr>
          <p:nvPr>
            <p:ph type="dt" sz="half" idx="10"/>
          </p:nvPr>
        </p:nvSpPr>
        <p:spPr/>
        <p:txBody>
          <a:bodyPr/>
          <a:lstStyle/>
          <a:p>
            <a:fld id="{449F2F4B-EEE3-3646-AACC-7D0169ECF963}" type="datetimeFigureOut">
              <a:rPr lang="en-US" smtClean="0"/>
              <a:t>9/24/2021</a:t>
            </a:fld>
            <a:endParaRPr lang="en-US"/>
          </a:p>
        </p:txBody>
      </p:sp>
      <p:sp>
        <p:nvSpPr>
          <p:cNvPr id="8" name="Footer Placeholder 7">
            <a:extLst>
              <a:ext uri="{FF2B5EF4-FFF2-40B4-BE49-F238E27FC236}">
                <a16:creationId xmlns:a16="http://schemas.microsoft.com/office/drawing/2014/main" id="{7768F4F9-DE0D-A447-82A9-D2C7688FA32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597C7C3-06A1-1C4F-AE55-167281456E05}"/>
              </a:ext>
            </a:extLst>
          </p:cNvPr>
          <p:cNvSpPr>
            <a:spLocks noGrp="1"/>
          </p:cNvSpPr>
          <p:nvPr>
            <p:ph type="sldNum" sz="quarter" idx="12"/>
          </p:nvPr>
        </p:nvSpPr>
        <p:spPr/>
        <p:txBody>
          <a:bodyPr/>
          <a:lstStyle/>
          <a:p>
            <a:fld id="{32D95FDB-81A6-044D-A92D-3C151492D63F}" type="slidenum">
              <a:rPr lang="en-US" smtClean="0"/>
              <a:t>‹#›</a:t>
            </a:fld>
            <a:endParaRPr lang="en-US"/>
          </a:p>
        </p:txBody>
      </p:sp>
    </p:spTree>
    <p:extLst>
      <p:ext uri="{BB962C8B-B14F-4D97-AF65-F5344CB8AC3E}">
        <p14:creationId xmlns:p14="http://schemas.microsoft.com/office/powerpoint/2010/main" val="1977104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8714-3E4C-994E-8DBA-53613ED0309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D3541E6-D0BF-2342-93E2-19C4ED1DB266}"/>
              </a:ext>
            </a:extLst>
          </p:cNvPr>
          <p:cNvSpPr>
            <a:spLocks noGrp="1"/>
          </p:cNvSpPr>
          <p:nvPr>
            <p:ph type="dt" sz="half" idx="10"/>
          </p:nvPr>
        </p:nvSpPr>
        <p:spPr/>
        <p:txBody>
          <a:bodyPr/>
          <a:lstStyle/>
          <a:p>
            <a:fld id="{449F2F4B-EEE3-3646-AACC-7D0169ECF963}" type="datetimeFigureOut">
              <a:rPr lang="en-US" smtClean="0"/>
              <a:t>9/24/2021</a:t>
            </a:fld>
            <a:endParaRPr lang="en-US"/>
          </a:p>
        </p:txBody>
      </p:sp>
      <p:sp>
        <p:nvSpPr>
          <p:cNvPr id="4" name="Footer Placeholder 3">
            <a:extLst>
              <a:ext uri="{FF2B5EF4-FFF2-40B4-BE49-F238E27FC236}">
                <a16:creationId xmlns:a16="http://schemas.microsoft.com/office/drawing/2014/main" id="{53C7C198-0AAF-B345-A60E-187E0C89666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215C9EA-5443-004D-BBEE-573FEE01864E}"/>
              </a:ext>
            </a:extLst>
          </p:cNvPr>
          <p:cNvSpPr>
            <a:spLocks noGrp="1"/>
          </p:cNvSpPr>
          <p:nvPr>
            <p:ph type="sldNum" sz="quarter" idx="12"/>
          </p:nvPr>
        </p:nvSpPr>
        <p:spPr/>
        <p:txBody>
          <a:bodyPr/>
          <a:lstStyle/>
          <a:p>
            <a:fld id="{32D95FDB-81A6-044D-A92D-3C151492D63F}" type="slidenum">
              <a:rPr lang="en-US" smtClean="0"/>
              <a:t>‹#›</a:t>
            </a:fld>
            <a:endParaRPr lang="en-US"/>
          </a:p>
        </p:txBody>
      </p:sp>
    </p:spTree>
    <p:extLst>
      <p:ext uri="{BB962C8B-B14F-4D97-AF65-F5344CB8AC3E}">
        <p14:creationId xmlns:p14="http://schemas.microsoft.com/office/powerpoint/2010/main" val="4130754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7C6AB4-5BF3-CA44-9984-9E92D5B12C59}"/>
              </a:ext>
            </a:extLst>
          </p:cNvPr>
          <p:cNvSpPr>
            <a:spLocks noGrp="1"/>
          </p:cNvSpPr>
          <p:nvPr>
            <p:ph type="dt" sz="half" idx="10"/>
          </p:nvPr>
        </p:nvSpPr>
        <p:spPr/>
        <p:txBody>
          <a:bodyPr/>
          <a:lstStyle/>
          <a:p>
            <a:fld id="{449F2F4B-EEE3-3646-AACC-7D0169ECF963}" type="datetimeFigureOut">
              <a:rPr lang="en-US" smtClean="0"/>
              <a:t>9/24/2021</a:t>
            </a:fld>
            <a:endParaRPr lang="en-US"/>
          </a:p>
        </p:txBody>
      </p:sp>
      <p:sp>
        <p:nvSpPr>
          <p:cNvPr id="3" name="Footer Placeholder 2">
            <a:extLst>
              <a:ext uri="{FF2B5EF4-FFF2-40B4-BE49-F238E27FC236}">
                <a16:creationId xmlns:a16="http://schemas.microsoft.com/office/drawing/2014/main" id="{0F4FED97-1714-B449-861A-94C1E8C0685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CFDCE2B-2DD4-5145-AD54-057BCAD6BA45}"/>
              </a:ext>
            </a:extLst>
          </p:cNvPr>
          <p:cNvSpPr>
            <a:spLocks noGrp="1"/>
          </p:cNvSpPr>
          <p:nvPr>
            <p:ph type="sldNum" sz="quarter" idx="12"/>
          </p:nvPr>
        </p:nvSpPr>
        <p:spPr/>
        <p:txBody>
          <a:bodyPr/>
          <a:lstStyle/>
          <a:p>
            <a:fld id="{32D95FDB-81A6-044D-A92D-3C151492D63F}" type="slidenum">
              <a:rPr lang="en-US" smtClean="0"/>
              <a:t>‹#›</a:t>
            </a:fld>
            <a:endParaRPr lang="en-US"/>
          </a:p>
        </p:txBody>
      </p:sp>
    </p:spTree>
    <p:extLst>
      <p:ext uri="{BB962C8B-B14F-4D97-AF65-F5344CB8AC3E}">
        <p14:creationId xmlns:p14="http://schemas.microsoft.com/office/powerpoint/2010/main" val="698410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C9480-77D9-7B4D-999B-5B99FA3B04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C0E429D-E227-AA4A-A388-00BDA91F72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D4C8EA1-B695-884B-8752-EE886F6B37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08935E-0D87-7844-8E8D-D357FA1C9181}"/>
              </a:ext>
            </a:extLst>
          </p:cNvPr>
          <p:cNvSpPr>
            <a:spLocks noGrp="1"/>
          </p:cNvSpPr>
          <p:nvPr>
            <p:ph type="dt" sz="half" idx="10"/>
          </p:nvPr>
        </p:nvSpPr>
        <p:spPr/>
        <p:txBody>
          <a:bodyPr/>
          <a:lstStyle/>
          <a:p>
            <a:fld id="{449F2F4B-EEE3-3646-AACC-7D0169ECF963}" type="datetimeFigureOut">
              <a:rPr lang="en-US" smtClean="0"/>
              <a:t>9/24/2021</a:t>
            </a:fld>
            <a:endParaRPr lang="en-US"/>
          </a:p>
        </p:txBody>
      </p:sp>
      <p:sp>
        <p:nvSpPr>
          <p:cNvPr id="6" name="Footer Placeholder 5">
            <a:extLst>
              <a:ext uri="{FF2B5EF4-FFF2-40B4-BE49-F238E27FC236}">
                <a16:creationId xmlns:a16="http://schemas.microsoft.com/office/drawing/2014/main" id="{C051B12C-B7EB-9F4B-85CB-986AEC2BD6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5A9378-9352-B349-9F61-033C3E5F5E66}"/>
              </a:ext>
            </a:extLst>
          </p:cNvPr>
          <p:cNvSpPr>
            <a:spLocks noGrp="1"/>
          </p:cNvSpPr>
          <p:nvPr>
            <p:ph type="sldNum" sz="quarter" idx="12"/>
          </p:nvPr>
        </p:nvSpPr>
        <p:spPr/>
        <p:txBody>
          <a:bodyPr/>
          <a:lstStyle/>
          <a:p>
            <a:fld id="{32D95FDB-81A6-044D-A92D-3C151492D63F}" type="slidenum">
              <a:rPr lang="en-US" smtClean="0"/>
              <a:t>‹#›</a:t>
            </a:fld>
            <a:endParaRPr lang="en-US"/>
          </a:p>
        </p:txBody>
      </p:sp>
    </p:spTree>
    <p:extLst>
      <p:ext uri="{BB962C8B-B14F-4D97-AF65-F5344CB8AC3E}">
        <p14:creationId xmlns:p14="http://schemas.microsoft.com/office/powerpoint/2010/main" val="3747956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11E2B-86BE-5343-927D-4956493232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45E13BA-4B4B-2041-BF00-8D297E141A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D6C019E-C0C5-1B4D-BC8B-CE5B87A5CA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22F809-69D2-D342-8937-D09B7C41E455}"/>
              </a:ext>
            </a:extLst>
          </p:cNvPr>
          <p:cNvSpPr>
            <a:spLocks noGrp="1"/>
          </p:cNvSpPr>
          <p:nvPr>
            <p:ph type="dt" sz="half" idx="10"/>
          </p:nvPr>
        </p:nvSpPr>
        <p:spPr/>
        <p:txBody>
          <a:bodyPr/>
          <a:lstStyle/>
          <a:p>
            <a:fld id="{449F2F4B-EEE3-3646-AACC-7D0169ECF963}" type="datetimeFigureOut">
              <a:rPr lang="en-US" smtClean="0"/>
              <a:t>9/24/2021</a:t>
            </a:fld>
            <a:endParaRPr lang="en-US"/>
          </a:p>
        </p:txBody>
      </p:sp>
      <p:sp>
        <p:nvSpPr>
          <p:cNvPr id="6" name="Footer Placeholder 5">
            <a:extLst>
              <a:ext uri="{FF2B5EF4-FFF2-40B4-BE49-F238E27FC236}">
                <a16:creationId xmlns:a16="http://schemas.microsoft.com/office/drawing/2014/main" id="{2E81EF03-C733-E64A-B20C-E3DF633E9B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B72601-067A-CB4D-90EB-E8331F9DB779}"/>
              </a:ext>
            </a:extLst>
          </p:cNvPr>
          <p:cNvSpPr>
            <a:spLocks noGrp="1"/>
          </p:cNvSpPr>
          <p:nvPr>
            <p:ph type="sldNum" sz="quarter" idx="12"/>
          </p:nvPr>
        </p:nvSpPr>
        <p:spPr/>
        <p:txBody>
          <a:bodyPr/>
          <a:lstStyle/>
          <a:p>
            <a:fld id="{32D95FDB-81A6-044D-A92D-3C151492D63F}" type="slidenum">
              <a:rPr lang="en-US" smtClean="0"/>
              <a:t>‹#›</a:t>
            </a:fld>
            <a:endParaRPr lang="en-US"/>
          </a:p>
        </p:txBody>
      </p:sp>
    </p:spTree>
    <p:extLst>
      <p:ext uri="{BB962C8B-B14F-4D97-AF65-F5344CB8AC3E}">
        <p14:creationId xmlns:p14="http://schemas.microsoft.com/office/powerpoint/2010/main" val="3424116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B3E00E-623B-3A4F-9582-A86892CC06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CB51489-D78D-614C-BE84-505D94F6BD8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6D67D6-BEEF-BC41-BE78-6D58445031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9F2F4B-EEE3-3646-AACC-7D0169ECF963}" type="datetimeFigureOut">
              <a:rPr lang="en-US" smtClean="0"/>
              <a:t>9/24/2021</a:t>
            </a:fld>
            <a:endParaRPr lang="en-US"/>
          </a:p>
        </p:txBody>
      </p:sp>
      <p:sp>
        <p:nvSpPr>
          <p:cNvPr id="5" name="Footer Placeholder 4">
            <a:extLst>
              <a:ext uri="{FF2B5EF4-FFF2-40B4-BE49-F238E27FC236}">
                <a16:creationId xmlns:a16="http://schemas.microsoft.com/office/drawing/2014/main" id="{B7D5926B-A698-0045-ABFF-BA0DBAAD60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D7E4158-3EC0-664D-85D4-2BAB750448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D95FDB-81A6-044D-A92D-3C151492D63F}" type="slidenum">
              <a:rPr lang="en-US" smtClean="0"/>
              <a:t>‹#›</a:t>
            </a:fld>
            <a:endParaRPr lang="en-US"/>
          </a:p>
        </p:txBody>
      </p:sp>
    </p:spTree>
    <p:extLst>
      <p:ext uri="{BB962C8B-B14F-4D97-AF65-F5344CB8AC3E}">
        <p14:creationId xmlns:p14="http://schemas.microsoft.com/office/powerpoint/2010/main" val="38661926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4.png"/><Relationship Id="rId7" Type="http://schemas.openxmlformats.org/officeDocument/2006/relationships/image" Target="../media/image2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5.sv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hyperlink" Target="mailto:ggaona@hcde-Texas.org" TargetMode="External"/><Relationship Id="rId9"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5.png"/><Relationship Id="rId7" Type="http://schemas.openxmlformats.org/officeDocument/2006/relationships/diagramQuickStyle" Target="../diagrams/quickStyle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4.png"/><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DD654BA-282D-6B43-90F9-9130F827C4F2}"/>
              </a:ext>
            </a:extLst>
          </p:cNvPr>
          <p:cNvSpPr txBox="1"/>
          <p:nvPr/>
        </p:nvSpPr>
        <p:spPr>
          <a:xfrm>
            <a:off x="602973" y="2225808"/>
            <a:ext cx="5269195" cy="2985433"/>
          </a:xfrm>
          <a:prstGeom prst="rect">
            <a:avLst/>
          </a:prstGeom>
          <a:noFill/>
        </p:spPr>
        <p:txBody>
          <a:bodyPr wrap="square" rtlCol="0">
            <a:spAutoFit/>
          </a:bodyPr>
          <a:lstStyle/>
          <a:p>
            <a:endParaRPr lang="en-US" sz="3200" b="1" dirty="0">
              <a:solidFill>
                <a:srgbClr val="00447C"/>
              </a:solidFill>
              <a:latin typeface="Sabon Next LT" panose="02000500000000000000" pitchFamily="2" charset="0"/>
              <a:cs typeface="Sabon Next LT" panose="02000500000000000000" pitchFamily="2" charset="0"/>
            </a:endParaRPr>
          </a:p>
          <a:p>
            <a:r>
              <a:rPr lang="en-US" sz="2800" b="1" dirty="0">
                <a:effectLst/>
                <a:latin typeface="Sabon Next LT" panose="02000500000000000000" pitchFamily="2" charset="0"/>
                <a:ea typeface="Calibri" panose="020F0502020204030204" pitchFamily="34" charset="0"/>
                <a:cs typeface="Sabon Next LT" panose="02000500000000000000" pitchFamily="2" charset="0"/>
              </a:rPr>
              <a:t>Harris County Department of Education School </a:t>
            </a:r>
            <a:r>
              <a:rPr lang="en-US" sz="2800" b="1">
                <a:effectLst/>
                <a:latin typeface="Sabon Next LT" panose="02000500000000000000" pitchFamily="2" charset="0"/>
                <a:ea typeface="Calibri" panose="020F0502020204030204" pitchFamily="34" charset="0"/>
                <a:cs typeface="Sabon Next LT" panose="02000500000000000000" pitchFamily="2" charset="0"/>
              </a:rPr>
              <a:t>Finance Meeting</a:t>
            </a:r>
            <a:endParaRPr lang="en-US" sz="2800" b="1" dirty="0">
              <a:effectLst/>
              <a:latin typeface="Sabon Next LT" panose="02000500000000000000" pitchFamily="2" charset="0"/>
              <a:ea typeface="Calibri" panose="020F0502020204030204" pitchFamily="34" charset="0"/>
              <a:cs typeface="Sabon Next LT" panose="02000500000000000000" pitchFamily="2" charset="0"/>
            </a:endParaRPr>
          </a:p>
          <a:p>
            <a:endParaRPr lang="en-US" sz="2400" b="1" dirty="0">
              <a:latin typeface="Sabon Next LT" panose="02000500000000000000" pitchFamily="2" charset="0"/>
              <a:ea typeface="Calibri" panose="020F0502020204030204" pitchFamily="34" charset="0"/>
              <a:cs typeface="Sabon Next LT" panose="02000500000000000000" pitchFamily="2" charset="0"/>
            </a:endParaRPr>
          </a:p>
          <a:p>
            <a:endParaRPr lang="en-US" sz="2400" b="1" dirty="0">
              <a:latin typeface="Sabon Next LT" panose="02000500000000000000" pitchFamily="2" charset="0"/>
              <a:ea typeface="Calibri" panose="020F0502020204030204" pitchFamily="34" charset="0"/>
              <a:cs typeface="Sabon Next LT" panose="02000500000000000000" pitchFamily="2" charset="0"/>
            </a:endParaRPr>
          </a:p>
          <a:p>
            <a:r>
              <a:rPr lang="en-US" sz="2400" b="1" dirty="0">
                <a:effectLst/>
                <a:latin typeface="Sabon Next LT" panose="02000500000000000000" pitchFamily="2" charset="0"/>
                <a:ea typeface="Calibri" panose="020F0502020204030204" pitchFamily="34" charset="0"/>
                <a:cs typeface="Sabon Next LT" panose="02000500000000000000" pitchFamily="2" charset="0"/>
              </a:rPr>
              <a:t>September 2021 </a:t>
            </a:r>
            <a:endParaRPr lang="en-US" sz="2400" b="1" dirty="0">
              <a:solidFill>
                <a:srgbClr val="00447C"/>
              </a:solidFill>
              <a:latin typeface="Sabon Next LT" panose="02000500000000000000" pitchFamily="2" charset="0"/>
              <a:cs typeface="Sabon Next LT" panose="02000500000000000000" pitchFamily="2" charset="0"/>
            </a:endParaRPr>
          </a:p>
        </p:txBody>
      </p:sp>
      <p:cxnSp>
        <p:nvCxnSpPr>
          <p:cNvPr id="10" name="Straight Connector 9">
            <a:extLst>
              <a:ext uri="{FF2B5EF4-FFF2-40B4-BE49-F238E27FC236}">
                <a16:creationId xmlns:a16="http://schemas.microsoft.com/office/drawing/2014/main" id="{36B949C2-E469-EE42-B692-92B46F62125B}"/>
              </a:ext>
            </a:extLst>
          </p:cNvPr>
          <p:cNvCxnSpPr>
            <a:cxnSpLocks/>
          </p:cNvCxnSpPr>
          <p:nvPr/>
        </p:nvCxnSpPr>
        <p:spPr>
          <a:xfrm>
            <a:off x="5872170" y="1273088"/>
            <a:ext cx="0" cy="4534724"/>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574D562D-3BD9-AC4E-99FF-84DE67FA006D}"/>
              </a:ext>
            </a:extLst>
          </p:cNvPr>
          <p:cNvSpPr/>
          <p:nvPr/>
        </p:nvSpPr>
        <p:spPr>
          <a:xfrm>
            <a:off x="526775" y="496957"/>
            <a:ext cx="11062252" cy="5642917"/>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a:extLst>
              <a:ext uri="{FF2B5EF4-FFF2-40B4-BE49-F238E27FC236}">
                <a16:creationId xmlns:a16="http://schemas.microsoft.com/office/drawing/2014/main" id="{71800EE2-7E15-7A42-854A-90FBE98DA6F2}"/>
              </a:ext>
            </a:extLst>
          </p:cNvPr>
          <p:cNvSpPr/>
          <p:nvPr/>
        </p:nvSpPr>
        <p:spPr>
          <a:xfrm rot="-5400000">
            <a:off x="8622442" y="3290147"/>
            <a:ext cx="3200400" cy="3291840"/>
          </a:xfrm>
          <a:prstGeom prst="rtTriangle">
            <a:avLst/>
          </a:prstGeom>
          <a:solidFill>
            <a:srgbClr val="0044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Graphic 4">
            <a:extLst>
              <a:ext uri="{FF2B5EF4-FFF2-40B4-BE49-F238E27FC236}">
                <a16:creationId xmlns:a16="http://schemas.microsoft.com/office/drawing/2014/main" id="{25B8F7CE-5E82-4FD1-8723-D76E44B2AF7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2973" y="5114772"/>
            <a:ext cx="2323649" cy="926422"/>
          </a:xfrm>
          <a:prstGeom prst="rect">
            <a:avLst/>
          </a:prstGeom>
        </p:spPr>
      </p:pic>
      <p:pic>
        <p:nvPicPr>
          <p:cNvPr id="13" name="Picture 12">
            <a:extLst>
              <a:ext uri="{FF2B5EF4-FFF2-40B4-BE49-F238E27FC236}">
                <a16:creationId xmlns:a16="http://schemas.microsoft.com/office/drawing/2014/main" id="{2C90D1A7-F074-3C4D-8C3F-A2A552635352}"/>
              </a:ext>
            </a:extLst>
          </p:cNvPr>
          <p:cNvPicPr/>
          <p:nvPr/>
        </p:nvPicPr>
        <p:blipFill>
          <a:blip r:embed="rId4">
            <a:extLst>
              <a:ext uri="{28A0092B-C50C-407E-A947-70E740481C1C}">
                <a14:useLocalDpi xmlns:a14="http://schemas.microsoft.com/office/drawing/2010/main" val="0"/>
              </a:ext>
            </a:extLst>
          </a:blip>
          <a:srcRect/>
          <a:stretch/>
        </p:blipFill>
        <p:spPr bwMode="auto">
          <a:xfrm>
            <a:off x="7374042" y="1422874"/>
            <a:ext cx="2292292" cy="3392965"/>
          </a:xfrm>
          <a:prstGeom prst="rect">
            <a:avLst/>
          </a:prstGeom>
          <a:noFill/>
        </p:spPr>
      </p:pic>
      <p:pic>
        <p:nvPicPr>
          <p:cNvPr id="12" name="Picture 11" descr="Text&#10;&#10;Description automatically generated">
            <a:extLst>
              <a:ext uri="{FF2B5EF4-FFF2-40B4-BE49-F238E27FC236}">
                <a16:creationId xmlns:a16="http://schemas.microsoft.com/office/drawing/2014/main" id="{0F6CF914-490B-43F8-9DF4-A081739CEEAD}"/>
              </a:ext>
            </a:extLst>
          </p:cNvPr>
          <p:cNvPicPr>
            <a:picLocks noChangeAspect="1"/>
          </p:cNvPicPr>
          <p:nvPr/>
        </p:nvPicPr>
        <p:blipFill rotWithShape="1">
          <a:blip r:embed="rId5"/>
          <a:srcRect r="81071"/>
          <a:stretch/>
        </p:blipFill>
        <p:spPr>
          <a:xfrm>
            <a:off x="10755945" y="4815839"/>
            <a:ext cx="833081" cy="1152706"/>
          </a:xfrm>
          <a:prstGeom prst="rect">
            <a:avLst/>
          </a:prstGeom>
        </p:spPr>
      </p:pic>
      <p:pic>
        <p:nvPicPr>
          <p:cNvPr id="17" name="Picture 16" descr="Graphical user interface, text&#10;&#10;Description automatically generated with medium confidence">
            <a:extLst>
              <a:ext uri="{FF2B5EF4-FFF2-40B4-BE49-F238E27FC236}">
                <a16:creationId xmlns:a16="http://schemas.microsoft.com/office/drawing/2014/main" id="{63002124-767E-4D51-9C28-2CA4FDED2486}"/>
              </a:ext>
            </a:extLst>
          </p:cNvPr>
          <p:cNvPicPr>
            <a:picLocks noChangeAspect="1"/>
          </p:cNvPicPr>
          <p:nvPr/>
        </p:nvPicPr>
        <p:blipFill>
          <a:blip r:embed="rId6"/>
          <a:stretch>
            <a:fillRect/>
          </a:stretch>
        </p:blipFill>
        <p:spPr>
          <a:xfrm>
            <a:off x="728643" y="816246"/>
            <a:ext cx="4175042" cy="1090274"/>
          </a:xfrm>
          <a:prstGeom prst="rect">
            <a:avLst/>
          </a:prstGeom>
        </p:spPr>
      </p:pic>
    </p:spTree>
    <p:extLst>
      <p:ext uri="{BB962C8B-B14F-4D97-AF65-F5344CB8AC3E}">
        <p14:creationId xmlns:p14="http://schemas.microsoft.com/office/powerpoint/2010/main" val="3608012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28466F8-B741-4007-99E8-82A714DAF8E0}"/>
              </a:ext>
            </a:extLst>
          </p:cNvPr>
          <p:cNvPicPr>
            <a:picLocks noChangeAspect="1"/>
          </p:cNvPicPr>
          <p:nvPr/>
        </p:nvPicPr>
        <p:blipFill rotWithShape="1">
          <a:blip r:embed="rId2"/>
          <a:srcRect l="7628" t="17639" r="8282" b="7590"/>
          <a:stretch/>
        </p:blipFill>
        <p:spPr>
          <a:xfrm>
            <a:off x="1653139" y="1815129"/>
            <a:ext cx="9102806" cy="4384245"/>
          </a:xfrm>
          <a:prstGeom prst="rect">
            <a:avLst/>
          </a:prstGeom>
        </p:spPr>
      </p:pic>
      <p:sp>
        <p:nvSpPr>
          <p:cNvPr id="7" name="Rectangle 6">
            <a:extLst>
              <a:ext uri="{FF2B5EF4-FFF2-40B4-BE49-F238E27FC236}">
                <a16:creationId xmlns:a16="http://schemas.microsoft.com/office/drawing/2014/main" id="{AEA21854-A07F-EB49-ADA5-A8B84D33D853}"/>
              </a:ext>
            </a:extLst>
          </p:cNvPr>
          <p:cNvSpPr/>
          <p:nvPr/>
        </p:nvSpPr>
        <p:spPr>
          <a:xfrm>
            <a:off x="526775" y="496957"/>
            <a:ext cx="11062252" cy="5642917"/>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a:extLst>
              <a:ext uri="{FF2B5EF4-FFF2-40B4-BE49-F238E27FC236}">
                <a16:creationId xmlns:a16="http://schemas.microsoft.com/office/drawing/2014/main" id="{F9546220-C443-DA43-96E5-DDCD59623BA3}"/>
              </a:ext>
            </a:extLst>
          </p:cNvPr>
          <p:cNvSpPr/>
          <p:nvPr/>
        </p:nvSpPr>
        <p:spPr>
          <a:xfrm rot="-5400000">
            <a:off x="8622442" y="3290147"/>
            <a:ext cx="3200400" cy="3291840"/>
          </a:xfrm>
          <a:prstGeom prst="rtTriangle">
            <a:avLst/>
          </a:prstGeom>
          <a:solidFill>
            <a:srgbClr val="0044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Text&#10;&#10;Description automatically generated">
            <a:extLst>
              <a:ext uri="{FF2B5EF4-FFF2-40B4-BE49-F238E27FC236}">
                <a16:creationId xmlns:a16="http://schemas.microsoft.com/office/drawing/2014/main" id="{34066CA0-28F4-42AB-B428-CD56D75C806B}"/>
              </a:ext>
            </a:extLst>
          </p:cNvPr>
          <p:cNvPicPr>
            <a:picLocks noChangeAspect="1"/>
          </p:cNvPicPr>
          <p:nvPr/>
        </p:nvPicPr>
        <p:blipFill rotWithShape="1">
          <a:blip r:embed="rId3"/>
          <a:srcRect r="81071"/>
          <a:stretch/>
        </p:blipFill>
        <p:spPr>
          <a:xfrm>
            <a:off x="10755945" y="4815839"/>
            <a:ext cx="833081" cy="1152706"/>
          </a:xfrm>
          <a:prstGeom prst="rect">
            <a:avLst/>
          </a:prstGeom>
        </p:spPr>
      </p:pic>
      <p:sp>
        <p:nvSpPr>
          <p:cNvPr id="10" name="Title 1">
            <a:extLst>
              <a:ext uri="{FF2B5EF4-FFF2-40B4-BE49-F238E27FC236}">
                <a16:creationId xmlns:a16="http://schemas.microsoft.com/office/drawing/2014/main" id="{97AE7029-F735-4765-926A-163A23609860}"/>
              </a:ext>
            </a:extLst>
          </p:cNvPr>
          <p:cNvSpPr>
            <a:spLocks noGrp="1"/>
          </p:cNvSpPr>
          <p:nvPr>
            <p:ph type="title"/>
          </p:nvPr>
        </p:nvSpPr>
        <p:spPr>
          <a:xfrm>
            <a:off x="838200" y="365125"/>
            <a:ext cx="10515600" cy="1325563"/>
          </a:xfrm>
        </p:spPr>
        <p:txBody>
          <a:bodyPr/>
          <a:lstStyle/>
          <a:p>
            <a:r>
              <a:rPr lang="en-US" b="1" dirty="0"/>
              <a:t>Visit Us!</a:t>
            </a:r>
          </a:p>
        </p:txBody>
      </p:sp>
      <p:sp>
        <p:nvSpPr>
          <p:cNvPr id="11" name="Rectangle 10">
            <a:extLst>
              <a:ext uri="{FF2B5EF4-FFF2-40B4-BE49-F238E27FC236}">
                <a16:creationId xmlns:a16="http://schemas.microsoft.com/office/drawing/2014/main" id="{837176C0-02A1-4EEF-930A-5D42375107CE}"/>
              </a:ext>
            </a:extLst>
          </p:cNvPr>
          <p:cNvSpPr/>
          <p:nvPr/>
        </p:nvSpPr>
        <p:spPr>
          <a:xfrm>
            <a:off x="6995560" y="609379"/>
            <a:ext cx="3291840" cy="99522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hcde-texas.org </a:t>
            </a:r>
          </a:p>
        </p:txBody>
      </p:sp>
      <p:sp>
        <p:nvSpPr>
          <p:cNvPr id="12" name="Arrow: Right 11">
            <a:extLst>
              <a:ext uri="{FF2B5EF4-FFF2-40B4-BE49-F238E27FC236}">
                <a16:creationId xmlns:a16="http://schemas.microsoft.com/office/drawing/2014/main" id="{E0705961-7AC2-48A5-B0F2-063CFE422BBA}"/>
              </a:ext>
            </a:extLst>
          </p:cNvPr>
          <p:cNvSpPr/>
          <p:nvPr/>
        </p:nvSpPr>
        <p:spPr>
          <a:xfrm>
            <a:off x="3551901" y="718126"/>
            <a:ext cx="3289079" cy="749857"/>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06EF1B8D-1DA3-4911-B9A7-B736A9F5F40F}"/>
              </a:ext>
            </a:extLst>
          </p:cNvPr>
          <p:cNvSpPr/>
          <p:nvPr/>
        </p:nvSpPr>
        <p:spPr>
          <a:xfrm>
            <a:off x="1917343" y="2253803"/>
            <a:ext cx="2409958" cy="373487"/>
          </a:xfrm>
          <a:prstGeom prst="rightArrow">
            <a:avLst/>
          </a:prstGeom>
          <a:solidFill>
            <a:schemeClr val="accent4"/>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33937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972AA-4CC0-614A-9AE2-B9FE4D69C0C3}"/>
              </a:ext>
            </a:extLst>
          </p:cNvPr>
          <p:cNvSpPr>
            <a:spLocks noGrp="1"/>
          </p:cNvSpPr>
          <p:nvPr>
            <p:ph type="title"/>
          </p:nvPr>
        </p:nvSpPr>
        <p:spPr/>
        <p:txBody>
          <a:bodyPr/>
          <a:lstStyle/>
          <a:p>
            <a:r>
              <a:rPr lang="en-US" b="1" dirty="0"/>
              <a:t>Thank you!</a:t>
            </a:r>
          </a:p>
        </p:txBody>
      </p:sp>
      <p:pic>
        <p:nvPicPr>
          <p:cNvPr id="9" name="Content Placeholder 8" descr="Graphical user interface, text&#10;&#10;Description automatically generated with medium confidence">
            <a:extLst>
              <a:ext uri="{FF2B5EF4-FFF2-40B4-BE49-F238E27FC236}">
                <a16:creationId xmlns:a16="http://schemas.microsoft.com/office/drawing/2014/main" id="{52CA70BD-71AA-4DF5-A116-16F792316BE2}"/>
              </a:ext>
            </a:extLst>
          </p:cNvPr>
          <p:cNvPicPr>
            <a:picLocks noGrp="1" noChangeAspect="1"/>
          </p:cNvPicPr>
          <p:nvPr>
            <p:ph idx="1"/>
          </p:nvPr>
        </p:nvPicPr>
        <p:blipFill>
          <a:blip r:embed="rId2"/>
          <a:stretch>
            <a:fillRect/>
          </a:stretch>
        </p:blipFill>
        <p:spPr>
          <a:xfrm>
            <a:off x="2676137" y="1822520"/>
            <a:ext cx="6839726" cy="1786132"/>
          </a:xfrm>
        </p:spPr>
      </p:pic>
      <p:sp>
        <p:nvSpPr>
          <p:cNvPr id="7" name="Rectangle 6">
            <a:extLst>
              <a:ext uri="{FF2B5EF4-FFF2-40B4-BE49-F238E27FC236}">
                <a16:creationId xmlns:a16="http://schemas.microsoft.com/office/drawing/2014/main" id="{AEA21854-A07F-EB49-ADA5-A8B84D33D853}"/>
              </a:ext>
            </a:extLst>
          </p:cNvPr>
          <p:cNvSpPr/>
          <p:nvPr/>
        </p:nvSpPr>
        <p:spPr>
          <a:xfrm>
            <a:off x="526775" y="496957"/>
            <a:ext cx="11062252" cy="5642917"/>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a:extLst>
              <a:ext uri="{FF2B5EF4-FFF2-40B4-BE49-F238E27FC236}">
                <a16:creationId xmlns:a16="http://schemas.microsoft.com/office/drawing/2014/main" id="{F9546220-C443-DA43-96E5-DDCD59623BA3}"/>
              </a:ext>
            </a:extLst>
          </p:cNvPr>
          <p:cNvSpPr/>
          <p:nvPr/>
        </p:nvSpPr>
        <p:spPr>
          <a:xfrm rot="-5400000">
            <a:off x="8622442" y="3290147"/>
            <a:ext cx="3200400" cy="3291840"/>
          </a:xfrm>
          <a:prstGeom prst="rtTriangle">
            <a:avLst/>
          </a:prstGeom>
          <a:solidFill>
            <a:srgbClr val="0044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Text&#10;&#10;Description automatically generated">
            <a:extLst>
              <a:ext uri="{FF2B5EF4-FFF2-40B4-BE49-F238E27FC236}">
                <a16:creationId xmlns:a16="http://schemas.microsoft.com/office/drawing/2014/main" id="{34066CA0-28F4-42AB-B428-CD56D75C806B}"/>
              </a:ext>
            </a:extLst>
          </p:cNvPr>
          <p:cNvPicPr>
            <a:picLocks noChangeAspect="1"/>
          </p:cNvPicPr>
          <p:nvPr/>
        </p:nvPicPr>
        <p:blipFill rotWithShape="1">
          <a:blip r:embed="rId3"/>
          <a:srcRect r="81071"/>
          <a:stretch/>
        </p:blipFill>
        <p:spPr>
          <a:xfrm>
            <a:off x="10755945" y="4815839"/>
            <a:ext cx="833081" cy="1152706"/>
          </a:xfrm>
          <a:prstGeom prst="rect">
            <a:avLst/>
          </a:prstGeom>
        </p:spPr>
      </p:pic>
      <p:sp>
        <p:nvSpPr>
          <p:cNvPr id="10" name="TextBox 9">
            <a:extLst>
              <a:ext uri="{FF2B5EF4-FFF2-40B4-BE49-F238E27FC236}">
                <a16:creationId xmlns:a16="http://schemas.microsoft.com/office/drawing/2014/main" id="{338EA938-949D-4730-96CA-C7D5CD41DFE3}"/>
              </a:ext>
            </a:extLst>
          </p:cNvPr>
          <p:cNvSpPr txBox="1"/>
          <p:nvPr/>
        </p:nvSpPr>
        <p:spPr>
          <a:xfrm>
            <a:off x="3996930" y="4121239"/>
            <a:ext cx="5061398" cy="1631216"/>
          </a:xfrm>
          <a:prstGeom prst="rect">
            <a:avLst/>
          </a:prstGeom>
          <a:noFill/>
        </p:spPr>
        <p:txBody>
          <a:bodyPr wrap="square" rtlCol="0">
            <a:spAutoFit/>
          </a:bodyPr>
          <a:lstStyle/>
          <a:p>
            <a:pPr algn="ctr"/>
            <a:r>
              <a:rPr lang="en-US" sz="2000" b="1" dirty="0"/>
              <a:t>Contact us! </a:t>
            </a:r>
          </a:p>
          <a:p>
            <a:r>
              <a:rPr lang="en-US" sz="2000" b="1" dirty="0"/>
              <a:t>713-696-0771</a:t>
            </a:r>
          </a:p>
          <a:p>
            <a:r>
              <a:rPr lang="en-US" sz="2000" b="1" dirty="0">
                <a:hlinkClick r:id="rId4"/>
              </a:rPr>
              <a:t>ggaona@hcde-Texas.org</a:t>
            </a:r>
            <a:endParaRPr lang="en-US" sz="2000" b="1" dirty="0"/>
          </a:p>
          <a:p>
            <a:r>
              <a:rPr lang="en-US" sz="2000" b="1" dirty="0"/>
              <a:t>@CSSS_hcde</a:t>
            </a:r>
          </a:p>
          <a:p>
            <a:r>
              <a:rPr lang="en-US" sz="2000" b="1" dirty="0"/>
              <a:t>HCDE-</a:t>
            </a:r>
            <a:r>
              <a:rPr lang="en-US" sz="2000" b="1" dirty="0" err="1"/>
              <a:t>CenterforSafeandSecureSchools</a:t>
            </a:r>
            <a:r>
              <a:rPr lang="en-US" sz="2000" b="1" dirty="0"/>
              <a:t> </a:t>
            </a:r>
          </a:p>
        </p:txBody>
      </p:sp>
      <p:pic>
        <p:nvPicPr>
          <p:cNvPr id="12" name="Graphic 11" descr="Telephone with solid fill">
            <a:extLst>
              <a:ext uri="{FF2B5EF4-FFF2-40B4-BE49-F238E27FC236}">
                <a16:creationId xmlns:a16="http://schemas.microsoft.com/office/drawing/2014/main" id="{FC0DE359-2E13-437C-BB80-ADA9B4AAA96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507533" y="4326442"/>
            <a:ext cx="489397" cy="489397"/>
          </a:xfrm>
          <a:prstGeom prst="rect">
            <a:avLst/>
          </a:prstGeom>
        </p:spPr>
      </p:pic>
      <p:pic>
        <p:nvPicPr>
          <p:cNvPr id="14" name="Graphic 13" descr="Laptop with solid fill">
            <a:extLst>
              <a:ext uri="{FF2B5EF4-FFF2-40B4-BE49-F238E27FC236}">
                <a16:creationId xmlns:a16="http://schemas.microsoft.com/office/drawing/2014/main" id="{3D625D91-9088-4B28-9939-252ADE6C722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477852" y="4688132"/>
            <a:ext cx="519078" cy="519078"/>
          </a:xfrm>
          <a:prstGeom prst="rect">
            <a:avLst/>
          </a:prstGeom>
        </p:spPr>
      </p:pic>
      <p:pic>
        <p:nvPicPr>
          <p:cNvPr id="16" name="Picture 15" descr="Icon&#10;&#10;Description automatically generated">
            <a:extLst>
              <a:ext uri="{FF2B5EF4-FFF2-40B4-BE49-F238E27FC236}">
                <a16:creationId xmlns:a16="http://schemas.microsoft.com/office/drawing/2014/main" id="{7B75EBC6-8C26-4FB2-9965-14696F0B61FD}"/>
              </a:ext>
            </a:extLst>
          </p:cNvPr>
          <p:cNvPicPr>
            <a:picLocks noChangeAspect="1"/>
          </p:cNvPicPr>
          <p:nvPr/>
        </p:nvPicPr>
        <p:blipFill>
          <a:blip r:embed="rId9"/>
          <a:stretch>
            <a:fillRect/>
          </a:stretch>
        </p:blipFill>
        <p:spPr>
          <a:xfrm>
            <a:off x="3612464" y="5497036"/>
            <a:ext cx="279535" cy="279535"/>
          </a:xfrm>
          <a:prstGeom prst="rect">
            <a:avLst/>
          </a:prstGeom>
        </p:spPr>
      </p:pic>
      <p:pic>
        <p:nvPicPr>
          <p:cNvPr id="18" name="Picture 17" descr="Logo, company name&#10;&#10;Description automatically generated">
            <a:extLst>
              <a:ext uri="{FF2B5EF4-FFF2-40B4-BE49-F238E27FC236}">
                <a16:creationId xmlns:a16="http://schemas.microsoft.com/office/drawing/2014/main" id="{D58C1850-6312-45D0-89EE-8FFDDF296B56}"/>
              </a:ext>
            </a:extLst>
          </p:cNvPr>
          <p:cNvPicPr>
            <a:picLocks noChangeAspect="1"/>
          </p:cNvPicPr>
          <p:nvPr/>
        </p:nvPicPr>
        <p:blipFill>
          <a:blip r:embed="rId10"/>
          <a:stretch>
            <a:fillRect/>
          </a:stretch>
        </p:blipFill>
        <p:spPr>
          <a:xfrm>
            <a:off x="3537738" y="5133733"/>
            <a:ext cx="399306" cy="399306"/>
          </a:xfrm>
          <a:prstGeom prst="rect">
            <a:avLst/>
          </a:prstGeom>
        </p:spPr>
      </p:pic>
    </p:spTree>
    <p:extLst>
      <p:ext uri="{BB962C8B-B14F-4D97-AF65-F5344CB8AC3E}">
        <p14:creationId xmlns:p14="http://schemas.microsoft.com/office/powerpoint/2010/main" val="2215383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972AA-4CC0-614A-9AE2-B9FE4D69C0C3}"/>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862F6438-C7C1-C242-818C-45DC30CA9168}"/>
              </a:ext>
            </a:extLst>
          </p:cNvPr>
          <p:cNvSpPr>
            <a:spLocks noGrp="1"/>
          </p:cNvSpPr>
          <p:nvPr>
            <p:ph idx="1"/>
          </p:nvPr>
        </p:nvSpPr>
        <p:spPr/>
        <p:txBody>
          <a:bodyPr/>
          <a:lstStyle/>
          <a:p>
            <a:endParaRPr lang="en-US" dirty="0"/>
          </a:p>
        </p:txBody>
      </p:sp>
      <p:pic>
        <p:nvPicPr>
          <p:cNvPr id="5" name="Picture 4" descr="Icon&#10;&#10;Description automatically generated">
            <a:extLst>
              <a:ext uri="{FF2B5EF4-FFF2-40B4-BE49-F238E27FC236}">
                <a16:creationId xmlns:a16="http://schemas.microsoft.com/office/drawing/2014/main" id="{87878A5F-B438-244A-8D2E-CAB687C27B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465" y="6140252"/>
            <a:ext cx="434844" cy="614930"/>
          </a:xfrm>
          <a:prstGeom prst="rect">
            <a:avLst/>
          </a:prstGeom>
        </p:spPr>
      </p:pic>
      <p:sp>
        <p:nvSpPr>
          <p:cNvPr id="7" name="Rectangle 6">
            <a:extLst>
              <a:ext uri="{FF2B5EF4-FFF2-40B4-BE49-F238E27FC236}">
                <a16:creationId xmlns:a16="http://schemas.microsoft.com/office/drawing/2014/main" id="{AEA21854-A07F-EB49-ADA5-A8B84D33D853}"/>
              </a:ext>
            </a:extLst>
          </p:cNvPr>
          <p:cNvSpPr/>
          <p:nvPr/>
        </p:nvSpPr>
        <p:spPr>
          <a:xfrm>
            <a:off x="526775" y="496957"/>
            <a:ext cx="11062252" cy="5642917"/>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a:extLst>
              <a:ext uri="{FF2B5EF4-FFF2-40B4-BE49-F238E27FC236}">
                <a16:creationId xmlns:a16="http://schemas.microsoft.com/office/drawing/2014/main" id="{F9546220-C443-DA43-96E5-DDCD59623BA3}"/>
              </a:ext>
            </a:extLst>
          </p:cNvPr>
          <p:cNvSpPr/>
          <p:nvPr/>
        </p:nvSpPr>
        <p:spPr>
          <a:xfrm rot="-5400000">
            <a:off x="8622442" y="3290147"/>
            <a:ext cx="3200400" cy="3291840"/>
          </a:xfrm>
          <a:prstGeom prst="rtTriangle">
            <a:avLst/>
          </a:prstGeom>
          <a:solidFill>
            <a:srgbClr val="0044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Text&#10;&#10;Description automatically generated">
            <a:extLst>
              <a:ext uri="{FF2B5EF4-FFF2-40B4-BE49-F238E27FC236}">
                <a16:creationId xmlns:a16="http://schemas.microsoft.com/office/drawing/2014/main" id="{34066CA0-28F4-42AB-B428-CD56D75C806B}"/>
              </a:ext>
            </a:extLst>
          </p:cNvPr>
          <p:cNvPicPr>
            <a:picLocks noChangeAspect="1"/>
          </p:cNvPicPr>
          <p:nvPr/>
        </p:nvPicPr>
        <p:blipFill rotWithShape="1">
          <a:blip r:embed="rId3"/>
          <a:srcRect r="81071"/>
          <a:stretch/>
        </p:blipFill>
        <p:spPr>
          <a:xfrm>
            <a:off x="10755945" y="4815839"/>
            <a:ext cx="833081" cy="1152706"/>
          </a:xfrm>
          <a:prstGeom prst="rect">
            <a:avLst/>
          </a:prstGeom>
        </p:spPr>
      </p:pic>
    </p:spTree>
    <p:extLst>
      <p:ext uri="{BB962C8B-B14F-4D97-AF65-F5344CB8AC3E}">
        <p14:creationId xmlns:p14="http://schemas.microsoft.com/office/powerpoint/2010/main" val="3213845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972AA-4CC0-614A-9AE2-B9FE4D69C0C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62F6438-C7C1-C242-818C-45DC30CA9168}"/>
              </a:ext>
            </a:extLst>
          </p:cNvPr>
          <p:cNvSpPr>
            <a:spLocks noGrp="1"/>
          </p:cNvSpPr>
          <p:nvPr>
            <p:ph idx="1"/>
          </p:nvPr>
        </p:nvSpPr>
        <p:spPr/>
        <p:txBody>
          <a:bodyPr/>
          <a:lstStyle/>
          <a:p>
            <a:endParaRPr lang="en-US"/>
          </a:p>
        </p:txBody>
      </p:sp>
      <p:pic>
        <p:nvPicPr>
          <p:cNvPr id="6" name="Picture 5" descr="Icon&#10;&#10;Description automatically generated">
            <a:extLst>
              <a:ext uri="{FF2B5EF4-FFF2-40B4-BE49-F238E27FC236}">
                <a16:creationId xmlns:a16="http://schemas.microsoft.com/office/drawing/2014/main" id="{11F78AE0-9C43-8449-8DB2-1332225DAC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465" y="6140252"/>
            <a:ext cx="434844" cy="614930"/>
          </a:xfrm>
          <a:prstGeom prst="rect">
            <a:avLst/>
          </a:prstGeom>
        </p:spPr>
      </p:pic>
      <p:sp>
        <p:nvSpPr>
          <p:cNvPr id="8" name="Rectangle 7">
            <a:extLst>
              <a:ext uri="{FF2B5EF4-FFF2-40B4-BE49-F238E27FC236}">
                <a16:creationId xmlns:a16="http://schemas.microsoft.com/office/drawing/2014/main" id="{D81F5C3D-6E31-9145-91D6-91DACA4A03E5}"/>
              </a:ext>
            </a:extLst>
          </p:cNvPr>
          <p:cNvSpPr/>
          <p:nvPr/>
        </p:nvSpPr>
        <p:spPr>
          <a:xfrm>
            <a:off x="526775" y="496957"/>
            <a:ext cx="11062252" cy="5642917"/>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Triangle 4">
            <a:extLst>
              <a:ext uri="{FF2B5EF4-FFF2-40B4-BE49-F238E27FC236}">
                <a16:creationId xmlns:a16="http://schemas.microsoft.com/office/drawing/2014/main" id="{DB985F9E-4354-704B-B72F-3F4FDD8032C2}"/>
              </a:ext>
            </a:extLst>
          </p:cNvPr>
          <p:cNvSpPr/>
          <p:nvPr/>
        </p:nvSpPr>
        <p:spPr>
          <a:xfrm rot="-5400000">
            <a:off x="8622442" y="3290147"/>
            <a:ext cx="3200400" cy="3291840"/>
          </a:xfrm>
          <a:prstGeom prst="rtTriangle">
            <a:avLst/>
          </a:prstGeom>
          <a:solidFill>
            <a:srgbClr val="BF1D2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3706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2F6438-C7C1-C242-818C-45DC30CA9168}"/>
              </a:ext>
            </a:extLst>
          </p:cNvPr>
          <p:cNvSpPr>
            <a:spLocks noGrp="1"/>
          </p:cNvSpPr>
          <p:nvPr>
            <p:ph idx="1"/>
          </p:nvPr>
        </p:nvSpPr>
        <p:spPr>
          <a:xfrm>
            <a:off x="838200" y="2042161"/>
            <a:ext cx="10515600" cy="4351338"/>
          </a:xfrm>
        </p:spPr>
        <p:txBody>
          <a:bodyPr/>
          <a:lstStyle/>
          <a:p>
            <a:pPr marL="0" indent="0">
              <a:buNone/>
            </a:pPr>
            <a:r>
              <a:rPr lang="en-US" b="1" dirty="0"/>
              <a:t>Our Team </a:t>
            </a:r>
          </a:p>
          <a:p>
            <a:pPr marL="0" indent="0">
              <a:buNone/>
            </a:pPr>
            <a:endParaRPr lang="en-US" dirty="0"/>
          </a:p>
        </p:txBody>
      </p:sp>
      <p:sp>
        <p:nvSpPr>
          <p:cNvPr id="7" name="Rectangle 6">
            <a:extLst>
              <a:ext uri="{FF2B5EF4-FFF2-40B4-BE49-F238E27FC236}">
                <a16:creationId xmlns:a16="http://schemas.microsoft.com/office/drawing/2014/main" id="{AEA21854-A07F-EB49-ADA5-A8B84D33D853}"/>
              </a:ext>
            </a:extLst>
          </p:cNvPr>
          <p:cNvSpPr/>
          <p:nvPr/>
        </p:nvSpPr>
        <p:spPr>
          <a:xfrm>
            <a:off x="526775" y="496957"/>
            <a:ext cx="11062252" cy="5642917"/>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a:extLst>
              <a:ext uri="{FF2B5EF4-FFF2-40B4-BE49-F238E27FC236}">
                <a16:creationId xmlns:a16="http://schemas.microsoft.com/office/drawing/2014/main" id="{F9546220-C443-DA43-96E5-DDCD59623BA3}"/>
              </a:ext>
            </a:extLst>
          </p:cNvPr>
          <p:cNvSpPr/>
          <p:nvPr/>
        </p:nvSpPr>
        <p:spPr>
          <a:xfrm rot="-5400000">
            <a:off x="8622442" y="3290147"/>
            <a:ext cx="3200400" cy="3291840"/>
          </a:xfrm>
          <a:prstGeom prst="rtTriangle">
            <a:avLst/>
          </a:prstGeom>
          <a:solidFill>
            <a:srgbClr val="0044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Text&#10;&#10;Description automatically generated">
            <a:extLst>
              <a:ext uri="{FF2B5EF4-FFF2-40B4-BE49-F238E27FC236}">
                <a16:creationId xmlns:a16="http://schemas.microsoft.com/office/drawing/2014/main" id="{34066CA0-28F4-42AB-B428-CD56D75C806B}"/>
              </a:ext>
            </a:extLst>
          </p:cNvPr>
          <p:cNvPicPr>
            <a:picLocks noChangeAspect="1"/>
          </p:cNvPicPr>
          <p:nvPr/>
        </p:nvPicPr>
        <p:blipFill rotWithShape="1">
          <a:blip r:embed="rId2"/>
          <a:srcRect r="81071"/>
          <a:stretch/>
        </p:blipFill>
        <p:spPr>
          <a:xfrm>
            <a:off x="10755945" y="4815839"/>
            <a:ext cx="833081" cy="1152706"/>
          </a:xfrm>
          <a:prstGeom prst="rect">
            <a:avLst/>
          </a:prstGeom>
        </p:spPr>
      </p:pic>
      <p:pic>
        <p:nvPicPr>
          <p:cNvPr id="9" name="Content Placeholder 8" descr="Graphical user interface, text&#10;&#10;Description automatically generated with medium confidence">
            <a:extLst>
              <a:ext uri="{FF2B5EF4-FFF2-40B4-BE49-F238E27FC236}">
                <a16:creationId xmlns:a16="http://schemas.microsoft.com/office/drawing/2014/main" id="{09CD4554-3C73-448D-8059-E45200D2FA0F}"/>
              </a:ext>
            </a:extLst>
          </p:cNvPr>
          <p:cNvPicPr>
            <a:picLocks noChangeAspect="1"/>
          </p:cNvPicPr>
          <p:nvPr/>
        </p:nvPicPr>
        <p:blipFill>
          <a:blip r:embed="rId3"/>
          <a:stretch>
            <a:fillRect/>
          </a:stretch>
        </p:blipFill>
        <p:spPr>
          <a:xfrm>
            <a:off x="707748" y="613351"/>
            <a:ext cx="4396584" cy="1148128"/>
          </a:xfrm>
          <a:prstGeom prst="rect">
            <a:avLst/>
          </a:prstGeom>
        </p:spPr>
      </p:pic>
      <p:pic>
        <p:nvPicPr>
          <p:cNvPr id="12" name="Picture 11">
            <a:extLst>
              <a:ext uri="{FF2B5EF4-FFF2-40B4-BE49-F238E27FC236}">
                <a16:creationId xmlns:a16="http://schemas.microsoft.com/office/drawing/2014/main" id="{FCC03E56-E409-4CE6-97CC-A3DBEC515977}"/>
              </a:ext>
            </a:extLst>
          </p:cNvPr>
          <p:cNvPicPr>
            <a:picLocks noChangeAspect="1"/>
          </p:cNvPicPr>
          <p:nvPr/>
        </p:nvPicPr>
        <p:blipFill rotWithShape="1">
          <a:blip r:embed="rId4"/>
          <a:srcRect l="5867" r="9752"/>
          <a:stretch/>
        </p:blipFill>
        <p:spPr>
          <a:xfrm>
            <a:off x="3771777" y="2660186"/>
            <a:ext cx="1809750" cy="2120359"/>
          </a:xfrm>
          <a:prstGeom prst="rect">
            <a:avLst/>
          </a:prstGeom>
        </p:spPr>
      </p:pic>
      <p:pic>
        <p:nvPicPr>
          <p:cNvPr id="14" name="Picture 13">
            <a:extLst>
              <a:ext uri="{FF2B5EF4-FFF2-40B4-BE49-F238E27FC236}">
                <a16:creationId xmlns:a16="http://schemas.microsoft.com/office/drawing/2014/main" id="{D088B058-BC25-45F4-A5E4-BBECE3DF0AEE}"/>
              </a:ext>
            </a:extLst>
          </p:cNvPr>
          <p:cNvPicPr>
            <a:picLocks noChangeAspect="1"/>
          </p:cNvPicPr>
          <p:nvPr/>
        </p:nvPicPr>
        <p:blipFill>
          <a:blip r:embed="rId5"/>
          <a:stretch>
            <a:fillRect/>
          </a:stretch>
        </p:blipFill>
        <p:spPr>
          <a:xfrm>
            <a:off x="8545913" y="2695479"/>
            <a:ext cx="1499071" cy="2120359"/>
          </a:xfrm>
          <a:prstGeom prst="rect">
            <a:avLst/>
          </a:prstGeom>
        </p:spPr>
      </p:pic>
      <p:pic>
        <p:nvPicPr>
          <p:cNvPr id="16" name="Picture 15" descr="A picture containing person, person, posing&#10;&#10;Description automatically generated">
            <a:extLst>
              <a:ext uri="{FF2B5EF4-FFF2-40B4-BE49-F238E27FC236}">
                <a16:creationId xmlns:a16="http://schemas.microsoft.com/office/drawing/2014/main" id="{F305F629-5752-48CB-A1EB-3A9CC58AB65A}"/>
              </a:ext>
            </a:extLst>
          </p:cNvPr>
          <p:cNvPicPr>
            <a:picLocks noChangeAspect="1"/>
          </p:cNvPicPr>
          <p:nvPr/>
        </p:nvPicPr>
        <p:blipFill>
          <a:blip r:embed="rId6"/>
          <a:stretch>
            <a:fillRect/>
          </a:stretch>
        </p:blipFill>
        <p:spPr>
          <a:xfrm>
            <a:off x="6101993" y="2695478"/>
            <a:ext cx="1745232" cy="2120359"/>
          </a:xfrm>
          <a:prstGeom prst="rect">
            <a:avLst/>
          </a:prstGeom>
        </p:spPr>
      </p:pic>
      <p:sp>
        <p:nvSpPr>
          <p:cNvPr id="17" name="TextBox 16">
            <a:extLst>
              <a:ext uri="{FF2B5EF4-FFF2-40B4-BE49-F238E27FC236}">
                <a16:creationId xmlns:a16="http://schemas.microsoft.com/office/drawing/2014/main" id="{9E529485-7F30-46B3-815B-99D2D72B1344}"/>
              </a:ext>
            </a:extLst>
          </p:cNvPr>
          <p:cNvSpPr txBox="1"/>
          <p:nvPr/>
        </p:nvSpPr>
        <p:spPr>
          <a:xfrm>
            <a:off x="1435833" y="4936067"/>
            <a:ext cx="1738312" cy="553998"/>
          </a:xfrm>
          <a:prstGeom prst="rect">
            <a:avLst/>
          </a:prstGeom>
          <a:noFill/>
        </p:spPr>
        <p:txBody>
          <a:bodyPr wrap="square" rtlCol="0">
            <a:spAutoFit/>
          </a:bodyPr>
          <a:lstStyle/>
          <a:p>
            <a:r>
              <a:rPr lang="en-US" dirty="0"/>
              <a:t>Julia Andrews</a:t>
            </a:r>
          </a:p>
          <a:p>
            <a:r>
              <a:rPr lang="en-US" sz="1200" i="1" dirty="0"/>
              <a:t>Director</a:t>
            </a:r>
          </a:p>
        </p:txBody>
      </p:sp>
      <p:sp>
        <p:nvSpPr>
          <p:cNvPr id="18" name="TextBox 17">
            <a:extLst>
              <a:ext uri="{FF2B5EF4-FFF2-40B4-BE49-F238E27FC236}">
                <a16:creationId xmlns:a16="http://schemas.microsoft.com/office/drawing/2014/main" id="{B501FEDB-8432-4706-BC4C-F0C91D33465E}"/>
              </a:ext>
            </a:extLst>
          </p:cNvPr>
          <p:cNvSpPr txBox="1"/>
          <p:nvPr/>
        </p:nvSpPr>
        <p:spPr>
          <a:xfrm>
            <a:off x="3767456" y="4909609"/>
            <a:ext cx="1738312" cy="830997"/>
          </a:xfrm>
          <a:prstGeom prst="rect">
            <a:avLst/>
          </a:prstGeom>
          <a:noFill/>
        </p:spPr>
        <p:txBody>
          <a:bodyPr wrap="square" rtlCol="0">
            <a:spAutoFit/>
          </a:bodyPr>
          <a:lstStyle/>
          <a:p>
            <a:r>
              <a:rPr lang="en-US" dirty="0"/>
              <a:t>Gil Gaona</a:t>
            </a:r>
          </a:p>
          <a:p>
            <a:r>
              <a:rPr lang="en-US" sz="1200" i="1" dirty="0"/>
              <a:t>Administrative Assistant </a:t>
            </a:r>
          </a:p>
          <a:p>
            <a:endParaRPr lang="en-US" dirty="0"/>
          </a:p>
        </p:txBody>
      </p:sp>
      <p:sp>
        <p:nvSpPr>
          <p:cNvPr id="19" name="TextBox 18">
            <a:extLst>
              <a:ext uri="{FF2B5EF4-FFF2-40B4-BE49-F238E27FC236}">
                <a16:creationId xmlns:a16="http://schemas.microsoft.com/office/drawing/2014/main" id="{678DAA15-C1F1-4910-AD8D-F7FEA65EF494}"/>
              </a:ext>
            </a:extLst>
          </p:cNvPr>
          <p:cNvSpPr txBox="1"/>
          <p:nvPr/>
        </p:nvSpPr>
        <p:spPr>
          <a:xfrm>
            <a:off x="6095999" y="4936067"/>
            <a:ext cx="1976913" cy="800219"/>
          </a:xfrm>
          <a:prstGeom prst="rect">
            <a:avLst/>
          </a:prstGeom>
          <a:noFill/>
        </p:spPr>
        <p:txBody>
          <a:bodyPr wrap="square" rtlCol="0">
            <a:spAutoFit/>
          </a:bodyPr>
          <a:lstStyle/>
          <a:p>
            <a:r>
              <a:rPr lang="en-US" dirty="0"/>
              <a:t>Cierra Nickerson</a:t>
            </a:r>
          </a:p>
          <a:p>
            <a:r>
              <a:rPr lang="en-US" sz="1200" i="1" dirty="0"/>
              <a:t>Climate &amp; Culture Specialist</a:t>
            </a:r>
            <a:r>
              <a:rPr lang="en-US" sz="1600" dirty="0"/>
              <a:t>	</a:t>
            </a:r>
          </a:p>
        </p:txBody>
      </p:sp>
      <p:sp>
        <p:nvSpPr>
          <p:cNvPr id="20" name="TextBox 19">
            <a:extLst>
              <a:ext uri="{FF2B5EF4-FFF2-40B4-BE49-F238E27FC236}">
                <a16:creationId xmlns:a16="http://schemas.microsoft.com/office/drawing/2014/main" id="{A2C3C78A-03EA-4C07-912C-B75021B025B4}"/>
              </a:ext>
            </a:extLst>
          </p:cNvPr>
          <p:cNvSpPr txBox="1"/>
          <p:nvPr/>
        </p:nvSpPr>
        <p:spPr>
          <a:xfrm>
            <a:off x="8545273" y="4889333"/>
            <a:ext cx="1738312" cy="553998"/>
          </a:xfrm>
          <a:prstGeom prst="rect">
            <a:avLst/>
          </a:prstGeom>
          <a:noFill/>
        </p:spPr>
        <p:txBody>
          <a:bodyPr wrap="square" rtlCol="0">
            <a:spAutoFit/>
          </a:bodyPr>
          <a:lstStyle/>
          <a:p>
            <a:r>
              <a:rPr lang="en-US" dirty="0"/>
              <a:t>Janice Owolabi</a:t>
            </a:r>
          </a:p>
          <a:p>
            <a:r>
              <a:rPr lang="en-US" sz="1200" i="1" dirty="0"/>
              <a:t>Safety Specialist</a:t>
            </a:r>
          </a:p>
        </p:txBody>
      </p:sp>
      <p:pic>
        <p:nvPicPr>
          <p:cNvPr id="22" name="Picture 21" descr="A picture containing person, indoor&#10;&#10;Description automatically generated">
            <a:extLst>
              <a:ext uri="{FF2B5EF4-FFF2-40B4-BE49-F238E27FC236}">
                <a16:creationId xmlns:a16="http://schemas.microsoft.com/office/drawing/2014/main" id="{34E05FAB-8577-4768-81C7-0E33BE7C0885}"/>
              </a:ext>
            </a:extLst>
          </p:cNvPr>
          <p:cNvPicPr>
            <a:picLocks noChangeAspect="1"/>
          </p:cNvPicPr>
          <p:nvPr/>
        </p:nvPicPr>
        <p:blipFill rotWithShape="1">
          <a:blip r:embed="rId7"/>
          <a:srcRect l="23044"/>
          <a:stretch/>
        </p:blipFill>
        <p:spPr>
          <a:xfrm rot="16200000">
            <a:off x="1102123" y="2837225"/>
            <a:ext cx="2120360" cy="1836863"/>
          </a:xfrm>
          <a:prstGeom prst="rect">
            <a:avLst/>
          </a:prstGeom>
        </p:spPr>
      </p:pic>
    </p:spTree>
    <p:extLst>
      <p:ext uri="{BB962C8B-B14F-4D97-AF65-F5344CB8AC3E}">
        <p14:creationId xmlns:p14="http://schemas.microsoft.com/office/powerpoint/2010/main" val="32062131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Graphical user interface, text&#10;&#10;Description automatically generated with medium confidence">
            <a:extLst>
              <a:ext uri="{FF2B5EF4-FFF2-40B4-BE49-F238E27FC236}">
                <a16:creationId xmlns:a16="http://schemas.microsoft.com/office/drawing/2014/main" id="{C296AE3F-E92B-4AB2-98E3-B96DB69B44F6}"/>
              </a:ext>
            </a:extLst>
          </p:cNvPr>
          <p:cNvPicPr>
            <a:picLocks noGrp="1" noChangeAspect="1"/>
          </p:cNvPicPr>
          <p:nvPr>
            <p:ph idx="1"/>
          </p:nvPr>
        </p:nvPicPr>
        <p:blipFill>
          <a:blip r:embed="rId3"/>
          <a:stretch>
            <a:fillRect/>
          </a:stretch>
        </p:blipFill>
        <p:spPr>
          <a:xfrm>
            <a:off x="707748" y="613351"/>
            <a:ext cx="4396584" cy="1148128"/>
          </a:xfrm>
        </p:spPr>
      </p:pic>
      <p:sp>
        <p:nvSpPr>
          <p:cNvPr id="7" name="Rectangle 6">
            <a:extLst>
              <a:ext uri="{FF2B5EF4-FFF2-40B4-BE49-F238E27FC236}">
                <a16:creationId xmlns:a16="http://schemas.microsoft.com/office/drawing/2014/main" id="{AEA21854-A07F-EB49-ADA5-A8B84D33D853}"/>
              </a:ext>
            </a:extLst>
          </p:cNvPr>
          <p:cNvSpPr/>
          <p:nvPr/>
        </p:nvSpPr>
        <p:spPr>
          <a:xfrm>
            <a:off x="526775" y="496957"/>
            <a:ext cx="11062252" cy="5642917"/>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a:extLst>
              <a:ext uri="{FF2B5EF4-FFF2-40B4-BE49-F238E27FC236}">
                <a16:creationId xmlns:a16="http://schemas.microsoft.com/office/drawing/2014/main" id="{F9546220-C443-DA43-96E5-DDCD59623BA3}"/>
              </a:ext>
            </a:extLst>
          </p:cNvPr>
          <p:cNvSpPr/>
          <p:nvPr/>
        </p:nvSpPr>
        <p:spPr>
          <a:xfrm rot="-5400000">
            <a:off x="8622442" y="3290147"/>
            <a:ext cx="3200400" cy="3291840"/>
          </a:xfrm>
          <a:prstGeom prst="rtTriangle">
            <a:avLst/>
          </a:prstGeom>
          <a:solidFill>
            <a:srgbClr val="0044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Text&#10;&#10;Description automatically generated">
            <a:extLst>
              <a:ext uri="{FF2B5EF4-FFF2-40B4-BE49-F238E27FC236}">
                <a16:creationId xmlns:a16="http://schemas.microsoft.com/office/drawing/2014/main" id="{34066CA0-28F4-42AB-B428-CD56D75C806B}"/>
              </a:ext>
            </a:extLst>
          </p:cNvPr>
          <p:cNvPicPr>
            <a:picLocks noChangeAspect="1"/>
          </p:cNvPicPr>
          <p:nvPr/>
        </p:nvPicPr>
        <p:blipFill rotWithShape="1">
          <a:blip r:embed="rId4"/>
          <a:srcRect r="81071"/>
          <a:stretch/>
        </p:blipFill>
        <p:spPr>
          <a:xfrm>
            <a:off x="10755945" y="4815839"/>
            <a:ext cx="833081" cy="1152706"/>
          </a:xfrm>
          <a:prstGeom prst="rect">
            <a:avLst/>
          </a:prstGeom>
        </p:spPr>
      </p:pic>
      <p:sp>
        <p:nvSpPr>
          <p:cNvPr id="10" name="TextBox 9">
            <a:extLst>
              <a:ext uri="{FF2B5EF4-FFF2-40B4-BE49-F238E27FC236}">
                <a16:creationId xmlns:a16="http://schemas.microsoft.com/office/drawing/2014/main" id="{30AFD292-EED4-4D63-80C2-DFE22C21041E}"/>
              </a:ext>
            </a:extLst>
          </p:cNvPr>
          <p:cNvSpPr txBox="1"/>
          <p:nvPr/>
        </p:nvSpPr>
        <p:spPr>
          <a:xfrm>
            <a:off x="923925" y="1924050"/>
            <a:ext cx="10229850" cy="2369880"/>
          </a:xfrm>
          <a:prstGeom prst="rect">
            <a:avLst/>
          </a:prstGeom>
          <a:noFill/>
        </p:spPr>
        <p:txBody>
          <a:bodyPr wrap="square" rtlCol="0">
            <a:spAutoFit/>
          </a:bodyPr>
          <a:lstStyle/>
          <a:p>
            <a:r>
              <a:rPr lang="en-US" sz="2000" b="1" dirty="0"/>
              <a:t>Our History</a:t>
            </a:r>
          </a:p>
          <a:p>
            <a:r>
              <a:rPr lang="en-US" dirty="0"/>
              <a:t>The Center was created in 1999 in response to a request by Harris County Superintendents </a:t>
            </a:r>
          </a:p>
          <a:p>
            <a:pPr marL="285750" indent="-285750">
              <a:buFont typeface="Arial" panose="020B0604020202020204" pitchFamily="34" charset="0"/>
              <a:buChar char="•"/>
            </a:pPr>
            <a:endParaRPr lang="en-US" dirty="0"/>
          </a:p>
          <a:p>
            <a:r>
              <a:rPr lang="en-US" sz="2000" b="1" dirty="0"/>
              <a:t>Our Mission </a:t>
            </a:r>
          </a:p>
          <a:p>
            <a:r>
              <a:rPr lang="en-US" dirty="0"/>
              <a:t>To support school districts and their efforts to have safe and secure learning environments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p:txBody>
      </p:sp>
      <p:graphicFrame>
        <p:nvGraphicFramePr>
          <p:cNvPr id="11" name="Diagram 10">
            <a:extLst>
              <a:ext uri="{FF2B5EF4-FFF2-40B4-BE49-F238E27FC236}">
                <a16:creationId xmlns:a16="http://schemas.microsoft.com/office/drawing/2014/main" id="{85D977A3-6116-4327-AB81-97A90445EE83}"/>
              </a:ext>
            </a:extLst>
          </p:cNvPr>
          <p:cNvGraphicFramePr/>
          <p:nvPr>
            <p:extLst>
              <p:ext uri="{D42A27DB-BD31-4B8C-83A1-F6EECF244321}">
                <p14:modId xmlns:p14="http://schemas.microsoft.com/office/powerpoint/2010/main" val="3593085308"/>
              </p:ext>
            </p:extLst>
          </p:nvPr>
        </p:nvGraphicFramePr>
        <p:xfrm>
          <a:off x="2607032" y="3546066"/>
          <a:ext cx="6863635" cy="253954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5827698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A21854-A07F-EB49-ADA5-A8B84D33D853}"/>
              </a:ext>
            </a:extLst>
          </p:cNvPr>
          <p:cNvSpPr/>
          <p:nvPr/>
        </p:nvSpPr>
        <p:spPr>
          <a:xfrm>
            <a:off x="526775" y="496957"/>
            <a:ext cx="11062252" cy="5642917"/>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a:extLst>
              <a:ext uri="{FF2B5EF4-FFF2-40B4-BE49-F238E27FC236}">
                <a16:creationId xmlns:a16="http://schemas.microsoft.com/office/drawing/2014/main" id="{F9546220-C443-DA43-96E5-DDCD59623BA3}"/>
              </a:ext>
            </a:extLst>
          </p:cNvPr>
          <p:cNvSpPr/>
          <p:nvPr/>
        </p:nvSpPr>
        <p:spPr>
          <a:xfrm rot="-5400000">
            <a:off x="8622442" y="3290147"/>
            <a:ext cx="3200400" cy="3291840"/>
          </a:xfrm>
          <a:prstGeom prst="rtTriangle">
            <a:avLst/>
          </a:prstGeom>
          <a:solidFill>
            <a:srgbClr val="0044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Text&#10;&#10;Description automatically generated">
            <a:extLst>
              <a:ext uri="{FF2B5EF4-FFF2-40B4-BE49-F238E27FC236}">
                <a16:creationId xmlns:a16="http://schemas.microsoft.com/office/drawing/2014/main" id="{34066CA0-28F4-42AB-B428-CD56D75C806B}"/>
              </a:ext>
            </a:extLst>
          </p:cNvPr>
          <p:cNvPicPr>
            <a:picLocks noChangeAspect="1"/>
          </p:cNvPicPr>
          <p:nvPr/>
        </p:nvPicPr>
        <p:blipFill rotWithShape="1">
          <a:blip r:embed="rId2"/>
          <a:srcRect r="81071"/>
          <a:stretch/>
        </p:blipFill>
        <p:spPr>
          <a:xfrm>
            <a:off x="10755945" y="4815839"/>
            <a:ext cx="833081" cy="1152706"/>
          </a:xfrm>
          <a:prstGeom prst="rect">
            <a:avLst/>
          </a:prstGeom>
        </p:spPr>
      </p:pic>
      <p:graphicFrame>
        <p:nvGraphicFramePr>
          <p:cNvPr id="9" name="Diagram 8">
            <a:extLst>
              <a:ext uri="{FF2B5EF4-FFF2-40B4-BE49-F238E27FC236}">
                <a16:creationId xmlns:a16="http://schemas.microsoft.com/office/drawing/2014/main" id="{A52857BD-DF94-4540-A1BB-4C07BE95A7DF}"/>
              </a:ext>
            </a:extLst>
          </p:cNvPr>
          <p:cNvGraphicFramePr/>
          <p:nvPr>
            <p:extLst>
              <p:ext uri="{D42A27DB-BD31-4B8C-83A1-F6EECF244321}">
                <p14:modId xmlns:p14="http://schemas.microsoft.com/office/powerpoint/2010/main" val="2092125955"/>
              </p:ext>
            </p:extLst>
          </p:nvPr>
        </p:nvGraphicFramePr>
        <p:xfrm>
          <a:off x="1177773" y="1920941"/>
          <a:ext cx="7853118" cy="40803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Content Placeholder 8" descr="Graphical user interface, text&#10;&#10;Description automatically generated with medium confidence">
            <a:extLst>
              <a:ext uri="{FF2B5EF4-FFF2-40B4-BE49-F238E27FC236}">
                <a16:creationId xmlns:a16="http://schemas.microsoft.com/office/drawing/2014/main" id="{29C118BD-DEB7-4F9B-A2E9-471A18DC4583}"/>
              </a:ext>
            </a:extLst>
          </p:cNvPr>
          <p:cNvPicPr>
            <a:picLocks noGrp="1" noChangeAspect="1"/>
          </p:cNvPicPr>
          <p:nvPr>
            <p:ph idx="1"/>
          </p:nvPr>
        </p:nvPicPr>
        <p:blipFill>
          <a:blip r:embed="rId8"/>
          <a:stretch>
            <a:fillRect/>
          </a:stretch>
        </p:blipFill>
        <p:spPr>
          <a:xfrm>
            <a:off x="707748" y="613351"/>
            <a:ext cx="4396584" cy="1148128"/>
          </a:xfrm>
        </p:spPr>
      </p:pic>
      <p:pic>
        <p:nvPicPr>
          <p:cNvPr id="11" name="Content Placeholder 8" descr="Graphical user interface, text&#10;&#10;Description automatically generated with medium confidence">
            <a:extLst>
              <a:ext uri="{FF2B5EF4-FFF2-40B4-BE49-F238E27FC236}">
                <a16:creationId xmlns:a16="http://schemas.microsoft.com/office/drawing/2014/main" id="{AB693FCC-E3CE-48E6-B347-CBE99465083F}"/>
              </a:ext>
            </a:extLst>
          </p:cNvPr>
          <p:cNvPicPr>
            <a:picLocks noGrp="1" noChangeAspect="1"/>
          </p:cNvPicPr>
          <p:nvPr>
            <p:ph idx="4294967295"/>
          </p:nvPr>
        </p:nvPicPr>
        <p:blipFill>
          <a:blip r:embed="rId8"/>
          <a:stretch>
            <a:fillRect/>
          </a:stretch>
        </p:blipFill>
        <p:spPr>
          <a:xfrm>
            <a:off x="847516" y="613351"/>
            <a:ext cx="4396584" cy="1148128"/>
          </a:xfrm>
        </p:spPr>
      </p:pic>
    </p:spTree>
    <p:extLst>
      <p:ext uri="{BB962C8B-B14F-4D97-AF65-F5344CB8AC3E}">
        <p14:creationId xmlns:p14="http://schemas.microsoft.com/office/powerpoint/2010/main" val="3047768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972AA-4CC0-614A-9AE2-B9FE4D69C0C3}"/>
              </a:ext>
            </a:extLst>
          </p:cNvPr>
          <p:cNvSpPr>
            <a:spLocks noGrp="1"/>
          </p:cNvSpPr>
          <p:nvPr>
            <p:ph type="title"/>
          </p:nvPr>
        </p:nvSpPr>
        <p:spPr/>
        <p:txBody>
          <a:bodyPr/>
          <a:lstStyle/>
          <a:p>
            <a:r>
              <a:rPr lang="en-US" b="1" dirty="0"/>
              <a:t>Physical Safety </a:t>
            </a:r>
          </a:p>
        </p:txBody>
      </p:sp>
      <p:sp>
        <p:nvSpPr>
          <p:cNvPr id="3" name="Content Placeholder 2">
            <a:extLst>
              <a:ext uri="{FF2B5EF4-FFF2-40B4-BE49-F238E27FC236}">
                <a16:creationId xmlns:a16="http://schemas.microsoft.com/office/drawing/2014/main" id="{862F6438-C7C1-C242-818C-45DC30CA9168}"/>
              </a:ext>
            </a:extLst>
          </p:cNvPr>
          <p:cNvSpPr>
            <a:spLocks noGrp="1"/>
          </p:cNvSpPr>
          <p:nvPr>
            <p:ph idx="1"/>
          </p:nvPr>
        </p:nvSpPr>
        <p:spPr/>
        <p:txBody>
          <a:bodyPr/>
          <a:lstStyle/>
          <a:p>
            <a:pPr marL="0" indent="0">
              <a:buNone/>
            </a:pPr>
            <a:r>
              <a:rPr lang="en-US" dirty="0"/>
              <a:t>Upcoming Physical School Safety Trainings: </a:t>
            </a:r>
          </a:p>
          <a:p>
            <a:endParaRPr lang="en-US" dirty="0"/>
          </a:p>
        </p:txBody>
      </p:sp>
      <p:sp>
        <p:nvSpPr>
          <p:cNvPr id="7" name="Rectangle 6">
            <a:extLst>
              <a:ext uri="{FF2B5EF4-FFF2-40B4-BE49-F238E27FC236}">
                <a16:creationId xmlns:a16="http://schemas.microsoft.com/office/drawing/2014/main" id="{AEA21854-A07F-EB49-ADA5-A8B84D33D853}"/>
              </a:ext>
            </a:extLst>
          </p:cNvPr>
          <p:cNvSpPr/>
          <p:nvPr/>
        </p:nvSpPr>
        <p:spPr>
          <a:xfrm>
            <a:off x="526775" y="496957"/>
            <a:ext cx="11062252" cy="5642917"/>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a:extLst>
              <a:ext uri="{FF2B5EF4-FFF2-40B4-BE49-F238E27FC236}">
                <a16:creationId xmlns:a16="http://schemas.microsoft.com/office/drawing/2014/main" id="{F9546220-C443-DA43-96E5-DDCD59623BA3}"/>
              </a:ext>
            </a:extLst>
          </p:cNvPr>
          <p:cNvSpPr/>
          <p:nvPr/>
        </p:nvSpPr>
        <p:spPr>
          <a:xfrm rot="-5400000">
            <a:off x="8622442" y="3290147"/>
            <a:ext cx="3200400" cy="3291840"/>
          </a:xfrm>
          <a:prstGeom prst="rtTriangle">
            <a:avLst/>
          </a:prstGeom>
          <a:solidFill>
            <a:srgbClr val="0044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Text&#10;&#10;Description automatically generated">
            <a:extLst>
              <a:ext uri="{FF2B5EF4-FFF2-40B4-BE49-F238E27FC236}">
                <a16:creationId xmlns:a16="http://schemas.microsoft.com/office/drawing/2014/main" id="{34066CA0-28F4-42AB-B428-CD56D75C806B}"/>
              </a:ext>
            </a:extLst>
          </p:cNvPr>
          <p:cNvPicPr>
            <a:picLocks noChangeAspect="1"/>
          </p:cNvPicPr>
          <p:nvPr/>
        </p:nvPicPr>
        <p:blipFill rotWithShape="1">
          <a:blip r:embed="rId3"/>
          <a:srcRect r="81071"/>
          <a:stretch/>
        </p:blipFill>
        <p:spPr>
          <a:xfrm>
            <a:off x="10755945" y="4815839"/>
            <a:ext cx="833081" cy="1152706"/>
          </a:xfrm>
          <a:prstGeom prst="rect">
            <a:avLst/>
          </a:prstGeom>
        </p:spPr>
      </p:pic>
      <p:graphicFrame>
        <p:nvGraphicFramePr>
          <p:cNvPr id="6" name="Table 8">
            <a:extLst>
              <a:ext uri="{FF2B5EF4-FFF2-40B4-BE49-F238E27FC236}">
                <a16:creationId xmlns:a16="http://schemas.microsoft.com/office/drawing/2014/main" id="{F85F7EB8-B4D9-4985-AF91-4AF094DAE67E}"/>
              </a:ext>
            </a:extLst>
          </p:cNvPr>
          <p:cNvGraphicFramePr>
            <a:graphicFrameLocks noGrp="1"/>
          </p:cNvGraphicFramePr>
          <p:nvPr>
            <p:extLst>
              <p:ext uri="{D42A27DB-BD31-4B8C-83A1-F6EECF244321}">
                <p14:modId xmlns:p14="http://schemas.microsoft.com/office/powerpoint/2010/main" val="522551250"/>
              </p:ext>
            </p:extLst>
          </p:nvPr>
        </p:nvGraphicFramePr>
        <p:xfrm>
          <a:off x="952500" y="2509988"/>
          <a:ext cx="8559800" cy="1173370"/>
        </p:xfrm>
        <a:graphic>
          <a:graphicData uri="http://schemas.openxmlformats.org/drawingml/2006/table">
            <a:tbl>
              <a:tblPr firstRow="1" bandRow="1">
                <a:tableStyleId>{5C22544A-7EE6-4342-B048-85BDC9FD1C3A}</a:tableStyleId>
              </a:tblPr>
              <a:tblGrid>
                <a:gridCol w="5757393">
                  <a:extLst>
                    <a:ext uri="{9D8B030D-6E8A-4147-A177-3AD203B41FA5}">
                      <a16:colId xmlns:a16="http://schemas.microsoft.com/office/drawing/2014/main" val="2110614000"/>
                    </a:ext>
                  </a:extLst>
                </a:gridCol>
                <a:gridCol w="2802407">
                  <a:extLst>
                    <a:ext uri="{9D8B030D-6E8A-4147-A177-3AD203B41FA5}">
                      <a16:colId xmlns:a16="http://schemas.microsoft.com/office/drawing/2014/main" val="3086634941"/>
                    </a:ext>
                  </a:extLst>
                </a:gridCol>
              </a:tblGrid>
              <a:tr h="370873">
                <a:tc>
                  <a:txBody>
                    <a:bodyPr/>
                    <a:lstStyle/>
                    <a:p>
                      <a:r>
                        <a:rPr lang="en-US" dirty="0"/>
                        <a:t>Training </a:t>
                      </a:r>
                    </a:p>
                  </a:txBody>
                  <a:tcPr/>
                </a:tc>
                <a:tc>
                  <a:txBody>
                    <a:bodyPr/>
                    <a:lstStyle/>
                    <a:p>
                      <a:r>
                        <a:rPr lang="en-US" dirty="0"/>
                        <a:t>Dates </a:t>
                      </a:r>
                    </a:p>
                  </a:txBody>
                  <a:tcPr/>
                </a:tc>
                <a:extLst>
                  <a:ext uri="{0D108BD9-81ED-4DB2-BD59-A6C34878D82A}">
                    <a16:rowId xmlns:a16="http://schemas.microsoft.com/office/drawing/2014/main" val="2529903847"/>
                  </a:ext>
                </a:extLst>
              </a:tr>
              <a:tr h="370873">
                <a:tc>
                  <a:txBody>
                    <a:bodyPr/>
                    <a:lstStyle/>
                    <a:p>
                      <a:r>
                        <a:rPr lang="en-US" dirty="0"/>
                        <a:t>Basic Incident Command System (ICS) </a:t>
                      </a:r>
                    </a:p>
                  </a:txBody>
                  <a:tcPr/>
                </a:tc>
                <a:tc>
                  <a:txBody>
                    <a:bodyPr/>
                    <a:lstStyle/>
                    <a:p>
                      <a:r>
                        <a:rPr lang="en-US" dirty="0"/>
                        <a:t>October 13, 2021</a:t>
                      </a:r>
                    </a:p>
                  </a:txBody>
                  <a:tcPr/>
                </a:tc>
                <a:extLst>
                  <a:ext uri="{0D108BD9-81ED-4DB2-BD59-A6C34878D82A}">
                    <a16:rowId xmlns:a16="http://schemas.microsoft.com/office/drawing/2014/main" val="3864195207"/>
                  </a:ext>
                </a:extLst>
              </a:tr>
              <a:tr h="431624">
                <a:tc>
                  <a:txBody>
                    <a:bodyPr/>
                    <a:lstStyle/>
                    <a:p>
                      <a:r>
                        <a:rPr lang="en-US" dirty="0"/>
                        <a:t>Basic National Incident Management System (NIMS) </a:t>
                      </a:r>
                    </a:p>
                  </a:txBody>
                  <a:tcPr/>
                </a:tc>
                <a:tc>
                  <a:txBody>
                    <a:bodyPr/>
                    <a:lstStyle/>
                    <a:p>
                      <a:r>
                        <a:rPr lang="en-US" dirty="0"/>
                        <a:t>October 14, 2021</a:t>
                      </a:r>
                    </a:p>
                  </a:txBody>
                  <a:tcPr/>
                </a:tc>
                <a:extLst>
                  <a:ext uri="{0D108BD9-81ED-4DB2-BD59-A6C34878D82A}">
                    <a16:rowId xmlns:a16="http://schemas.microsoft.com/office/drawing/2014/main" val="3203974926"/>
                  </a:ext>
                </a:extLst>
              </a:tr>
            </a:tbl>
          </a:graphicData>
        </a:graphic>
      </p:graphicFrame>
      <p:pic>
        <p:nvPicPr>
          <p:cNvPr id="10" name="Picture 9">
            <a:extLst>
              <a:ext uri="{FF2B5EF4-FFF2-40B4-BE49-F238E27FC236}">
                <a16:creationId xmlns:a16="http://schemas.microsoft.com/office/drawing/2014/main" id="{DD1E479F-DEBB-456D-8D26-E8EF1CEBFBEA}"/>
              </a:ext>
            </a:extLst>
          </p:cNvPr>
          <p:cNvPicPr>
            <a:picLocks noChangeAspect="1"/>
          </p:cNvPicPr>
          <p:nvPr/>
        </p:nvPicPr>
        <p:blipFill>
          <a:blip r:embed="rId4"/>
          <a:stretch>
            <a:fillRect/>
          </a:stretch>
        </p:blipFill>
        <p:spPr>
          <a:xfrm>
            <a:off x="2832100" y="4113042"/>
            <a:ext cx="2400300" cy="1914525"/>
          </a:xfrm>
          <a:prstGeom prst="rect">
            <a:avLst/>
          </a:prstGeom>
        </p:spPr>
      </p:pic>
      <p:pic>
        <p:nvPicPr>
          <p:cNvPr id="12" name="Picture 11">
            <a:extLst>
              <a:ext uri="{FF2B5EF4-FFF2-40B4-BE49-F238E27FC236}">
                <a16:creationId xmlns:a16="http://schemas.microsoft.com/office/drawing/2014/main" id="{97996F91-B7C1-4E3E-AF68-80A4EA9B9B73}"/>
              </a:ext>
            </a:extLst>
          </p:cNvPr>
          <p:cNvPicPr>
            <a:picLocks noChangeAspect="1"/>
          </p:cNvPicPr>
          <p:nvPr/>
        </p:nvPicPr>
        <p:blipFill>
          <a:blip r:embed="rId5"/>
          <a:stretch>
            <a:fillRect/>
          </a:stretch>
        </p:blipFill>
        <p:spPr>
          <a:xfrm>
            <a:off x="5232400" y="4118439"/>
            <a:ext cx="2400300" cy="1890584"/>
          </a:xfrm>
          <a:prstGeom prst="rect">
            <a:avLst/>
          </a:prstGeom>
        </p:spPr>
      </p:pic>
      <p:pic>
        <p:nvPicPr>
          <p:cNvPr id="14" name="Picture 13" descr="A close-up of a person smiling&#10;&#10;Description automatically generated">
            <a:extLst>
              <a:ext uri="{FF2B5EF4-FFF2-40B4-BE49-F238E27FC236}">
                <a16:creationId xmlns:a16="http://schemas.microsoft.com/office/drawing/2014/main" id="{B1235BCA-A438-498A-B3FB-7BE2DB713CED}"/>
              </a:ext>
            </a:extLst>
          </p:cNvPr>
          <p:cNvPicPr>
            <a:picLocks noChangeAspect="1"/>
          </p:cNvPicPr>
          <p:nvPr/>
        </p:nvPicPr>
        <p:blipFill>
          <a:blip r:embed="rId6"/>
          <a:stretch>
            <a:fillRect/>
          </a:stretch>
        </p:blipFill>
        <p:spPr>
          <a:xfrm>
            <a:off x="1109928" y="4105213"/>
            <a:ext cx="944792" cy="1381884"/>
          </a:xfrm>
          <a:prstGeom prst="rect">
            <a:avLst/>
          </a:prstGeom>
        </p:spPr>
      </p:pic>
      <p:sp>
        <p:nvSpPr>
          <p:cNvPr id="15" name="TextBox 14">
            <a:extLst>
              <a:ext uri="{FF2B5EF4-FFF2-40B4-BE49-F238E27FC236}">
                <a16:creationId xmlns:a16="http://schemas.microsoft.com/office/drawing/2014/main" id="{95CBC1C2-E41D-4C68-B414-EE778DCC8C7C}"/>
              </a:ext>
            </a:extLst>
          </p:cNvPr>
          <p:cNvSpPr txBox="1"/>
          <p:nvPr/>
        </p:nvSpPr>
        <p:spPr>
          <a:xfrm>
            <a:off x="983803" y="5565902"/>
            <a:ext cx="1463742" cy="461665"/>
          </a:xfrm>
          <a:prstGeom prst="rect">
            <a:avLst/>
          </a:prstGeom>
          <a:noFill/>
        </p:spPr>
        <p:txBody>
          <a:bodyPr wrap="square" rtlCol="0">
            <a:spAutoFit/>
          </a:bodyPr>
          <a:lstStyle/>
          <a:p>
            <a:r>
              <a:rPr lang="en-US" sz="1200" dirty="0"/>
              <a:t>Janice Owolabi, Safety Specialist </a:t>
            </a:r>
          </a:p>
        </p:txBody>
      </p:sp>
    </p:spTree>
    <p:extLst>
      <p:ext uri="{BB962C8B-B14F-4D97-AF65-F5344CB8AC3E}">
        <p14:creationId xmlns:p14="http://schemas.microsoft.com/office/powerpoint/2010/main" val="560510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972AA-4CC0-614A-9AE2-B9FE4D69C0C3}"/>
              </a:ext>
            </a:extLst>
          </p:cNvPr>
          <p:cNvSpPr>
            <a:spLocks noGrp="1"/>
          </p:cNvSpPr>
          <p:nvPr>
            <p:ph type="title"/>
          </p:nvPr>
        </p:nvSpPr>
        <p:spPr/>
        <p:txBody>
          <a:bodyPr/>
          <a:lstStyle/>
          <a:p>
            <a:r>
              <a:rPr lang="en-US" b="1" dirty="0"/>
              <a:t>Emotional Safety</a:t>
            </a:r>
          </a:p>
        </p:txBody>
      </p:sp>
      <p:sp>
        <p:nvSpPr>
          <p:cNvPr id="3" name="Content Placeholder 2">
            <a:extLst>
              <a:ext uri="{FF2B5EF4-FFF2-40B4-BE49-F238E27FC236}">
                <a16:creationId xmlns:a16="http://schemas.microsoft.com/office/drawing/2014/main" id="{862F6438-C7C1-C242-818C-45DC30CA9168}"/>
              </a:ext>
            </a:extLst>
          </p:cNvPr>
          <p:cNvSpPr>
            <a:spLocks noGrp="1"/>
          </p:cNvSpPr>
          <p:nvPr>
            <p:ph idx="1"/>
          </p:nvPr>
        </p:nvSpPr>
        <p:spPr/>
        <p:txBody>
          <a:bodyPr/>
          <a:lstStyle/>
          <a:p>
            <a:pPr marL="0" indent="0">
              <a:buNone/>
            </a:pPr>
            <a:r>
              <a:rPr lang="en-US" dirty="0"/>
              <a:t>Upcoming Emotional Safety Trainings </a:t>
            </a:r>
          </a:p>
          <a:p>
            <a:endParaRPr lang="en-US" dirty="0"/>
          </a:p>
          <a:p>
            <a:pPr marL="0" indent="0">
              <a:buNone/>
            </a:pPr>
            <a:endParaRPr lang="en-US" dirty="0"/>
          </a:p>
        </p:txBody>
      </p:sp>
      <p:sp>
        <p:nvSpPr>
          <p:cNvPr id="7" name="Rectangle 6">
            <a:extLst>
              <a:ext uri="{FF2B5EF4-FFF2-40B4-BE49-F238E27FC236}">
                <a16:creationId xmlns:a16="http://schemas.microsoft.com/office/drawing/2014/main" id="{AEA21854-A07F-EB49-ADA5-A8B84D33D853}"/>
              </a:ext>
            </a:extLst>
          </p:cNvPr>
          <p:cNvSpPr/>
          <p:nvPr/>
        </p:nvSpPr>
        <p:spPr>
          <a:xfrm>
            <a:off x="526775" y="496957"/>
            <a:ext cx="11062252" cy="5642917"/>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a:extLst>
              <a:ext uri="{FF2B5EF4-FFF2-40B4-BE49-F238E27FC236}">
                <a16:creationId xmlns:a16="http://schemas.microsoft.com/office/drawing/2014/main" id="{F9546220-C443-DA43-96E5-DDCD59623BA3}"/>
              </a:ext>
            </a:extLst>
          </p:cNvPr>
          <p:cNvSpPr/>
          <p:nvPr/>
        </p:nvSpPr>
        <p:spPr>
          <a:xfrm rot="-5400000">
            <a:off x="8622442" y="3290147"/>
            <a:ext cx="3200400" cy="3291840"/>
          </a:xfrm>
          <a:prstGeom prst="rtTriangle">
            <a:avLst/>
          </a:prstGeom>
          <a:solidFill>
            <a:srgbClr val="0044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Text&#10;&#10;Description automatically generated">
            <a:extLst>
              <a:ext uri="{FF2B5EF4-FFF2-40B4-BE49-F238E27FC236}">
                <a16:creationId xmlns:a16="http://schemas.microsoft.com/office/drawing/2014/main" id="{34066CA0-28F4-42AB-B428-CD56D75C806B}"/>
              </a:ext>
            </a:extLst>
          </p:cNvPr>
          <p:cNvPicPr>
            <a:picLocks noChangeAspect="1"/>
          </p:cNvPicPr>
          <p:nvPr/>
        </p:nvPicPr>
        <p:blipFill rotWithShape="1">
          <a:blip r:embed="rId3"/>
          <a:srcRect r="81071"/>
          <a:stretch/>
        </p:blipFill>
        <p:spPr>
          <a:xfrm>
            <a:off x="10755945" y="4815839"/>
            <a:ext cx="833081" cy="1152706"/>
          </a:xfrm>
          <a:prstGeom prst="rect">
            <a:avLst/>
          </a:prstGeom>
        </p:spPr>
      </p:pic>
      <p:graphicFrame>
        <p:nvGraphicFramePr>
          <p:cNvPr id="9" name="Table 8">
            <a:extLst>
              <a:ext uri="{FF2B5EF4-FFF2-40B4-BE49-F238E27FC236}">
                <a16:creationId xmlns:a16="http://schemas.microsoft.com/office/drawing/2014/main" id="{83B9CB7C-1447-45AA-B6CD-51ABEAC3D8C5}"/>
              </a:ext>
            </a:extLst>
          </p:cNvPr>
          <p:cNvGraphicFramePr>
            <a:graphicFrameLocks noGrp="1"/>
          </p:cNvGraphicFramePr>
          <p:nvPr>
            <p:extLst>
              <p:ext uri="{D42A27DB-BD31-4B8C-83A1-F6EECF244321}">
                <p14:modId xmlns:p14="http://schemas.microsoft.com/office/powerpoint/2010/main" val="2956719709"/>
              </p:ext>
            </p:extLst>
          </p:nvPr>
        </p:nvGraphicFramePr>
        <p:xfrm>
          <a:off x="952500" y="2509988"/>
          <a:ext cx="8559800" cy="1173370"/>
        </p:xfrm>
        <a:graphic>
          <a:graphicData uri="http://schemas.openxmlformats.org/drawingml/2006/table">
            <a:tbl>
              <a:tblPr firstRow="1" bandRow="1">
                <a:tableStyleId>{5C22544A-7EE6-4342-B048-85BDC9FD1C3A}</a:tableStyleId>
              </a:tblPr>
              <a:tblGrid>
                <a:gridCol w="5757393">
                  <a:extLst>
                    <a:ext uri="{9D8B030D-6E8A-4147-A177-3AD203B41FA5}">
                      <a16:colId xmlns:a16="http://schemas.microsoft.com/office/drawing/2014/main" val="2110614000"/>
                    </a:ext>
                  </a:extLst>
                </a:gridCol>
                <a:gridCol w="2802407">
                  <a:extLst>
                    <a:ext uri="{9D8B030D-6E8A-4147-A177-3AD203B41FA5}">
                      <a16:colId xmlns:a16="http://schemas.microsoft.com/office/drawing/2014/main" val="3086634941"/>
                    </a:ext>
                  </a:extLst>
                </a:gridCol>
              </a:tblGrid>
              <a:tr h="370873">
                <a:tc>
                  <a:txBody>
                    <a:bodyPr/>
                    <a:lstStyle/>
                    <a:p>
                      <a:r>
                        <a:rPr lang="en-US" dirty="0"/>
                        <a:t>Training </a:t>
                      </a:r>
                    </a:p>
                  </a:txBody>
                  <a:tcPr/>
                </a:tc>
                <a:tc>
                  <a:txBody>
                    <a:bodyPr/>
                    <a:lstStyle/>
                    <a:p>
                      <a:r>
                        <a:rPr lang="en-US" dirty="0"/>
                        <a:t>Dates </a:t>
                      </a:r>
                    </a:p>
                  </a:txBody>
                  <a:tcPr/>
                </a:tc>
                <a:extLst>
                  <a:ext uri="{0D108BD9-81ED-4DB2-BD59-A6C34878D82A}">
                    <a16:rowId xmlns:a16="http://schemas.microsoft.com/office/drawing/2014/main" val="2529903847"/>
                  </a:ext>
                </a:extLst>
              </a:tr>
              <a:tr h="370873">
                <a:tc>
                  <a:txBody>
                    <a:bodyPr/>
                    <a:lstStyle/>
                    <a:p>
                      <a:r>
                        <a:rPr lang="en-US" dirty="0"/>
                        <a:t>Tier 1 – Restorative Practices Training</a:t>
                      </a:r>
                    </a:p>
                  </a:txBody>
                  <a:tcPr/>
                </a:tc>
                <a:tc>
                  <a:txBody>
                    <a:bodyPr/>
                    <a:lstStyle/>
                    <a:p>
                      <a:r>
                        <a:rPr lang="en-US" dirty="0"/>
                        <a:t>October 21, 2021</a:t>
                      </a:r>
                    </a:p>
                  </a:txBody>
                  <a:tcPr/>
                </a:tc>
                <a:extLst>
                  <a:ext uri="{0D108BD9-81ED-4DB2-BD59-A6C34878D82A}">
                    <a16:rowId xmlns:a16="http://schemas.microsoft.com/office/drawing/2014/main" val="3864195207"/>
                  </a:ext>
                </a:extLst>
              </a:tr>
              <a:tr h="431624">
                <a:tc>
                  <a:txBody>
                    <a:bodyPr/>
                    <a:lstStyle/>
                    <a:p>
                      <a:r>
                        <a:rPr lang="en-US" dirty="0"/>
                        <a:t>Tier 2—Restorative Practices Training </a:t>
                      </a:r>
                    </a:p>
                  </a:txBody>
                  <a:tcPr/>
                </a:tc>
                <a:tc>
                  <a:txBody>
                    <a:bodyPr/>
                    <a:lstStyle/>
                    <a:p>
                      <a:r>
                        <a:rPr lang="en-US" dirty="0"/>
                        <a:t>October 28, 2021</a:t>
                      </a:r>
                    </a:p>
                  </a:txBody>
                  <a:tcPr/>
                </a:tc>
                <a:extLst>
                  <a:ext uri="{0D108BD9-81ED-4DB2-BD59-A6C34878D82A}">
                    <a16:rowId xmlns:a16="http://schemas.microsoft.com/office/drawing/2014/main" val="3203974926"/>
                  </a:ext>
                </a:extLst>
              </a:tr>
            </a:tbl>
          </a:graphicData>
        </a:graphic>
      </p:graphicFrame>
      <p:pic>
        <p:nvPicPr>
          <p:cNvPr id="10" name="Picture 9" descr="A picture containing person, person, posing&#10;&#10;Description automatically generated">
            <a:extLst>
              <a:ext uri="{FF2B5EF4-FFF2-40B4-BE49-F238E27FC236}">
                <a16:creationId xmlns:a16="http://schemas.microsoft.com/office/drawing/2014/main" id="{E82D6895-B10F-4574-8397-985AA026A5F1}"/>
              </a:ext>
            </a:extLst>
          </p:cNvPr>
          <p:cNvPicPr>
            <a:picLocks noChangeAspect="1"/>
          </p:cNvPicPr>
          <p:nvPr/>
        </p:nvPicPr>
        <p:blipFill>
          <a:blip r:embed="rId4"/>
          <a:stretch>
            <a:fillRect/>
          </a:stretch>
        </p:blipFill>
        <p:spPr>
          <a:xfrm>
            <a:off x="952500" y="3755659"/>
            <a:ext cx="1745232" cy="2120359"/>
          </a:xfrm>
          <a:prstGeom prst="rect">
            <a:avLst/>
          </a:prstGeom>
        </p:spPr>
      </p:pic>
      <p:pic>
        <p:nvPicPr>
          <p:cNvPr id="11" name="Picture 10" descr="A group of people in a room&#10;&#10;Description automatically generated with medium confidence">
            <a:extLst>
              <a:ext uri="{FF2B5EF4-FFF2-40B4-BE49-F238E27FC236}">
                <a16:creationId xmlns:a16="http://schemas.microsoft.com/office/drawing/2014/main" id="{4D968944-045B-49A8-94BE-DD94E25590DF}"/>
              </a:ext>
            </a:extLst>
          </p:cNvPr>
          <p:cNvPicPr>
            <a:picLocks noChangeAspect="1"/>
          </p:cNvPicPr>
          <p:nvPr/>
        </p:nvPicPr>
        <p:blipFill rotWithShape="1">
          <a:blip r:embed="rId5"/>
          <a:srcRect t="17774" b="9635"/>
          <a:stretch/>
        </p:blipFill>
        <p:spPr>
          <a:xfrm>
            <a:off x="2861083" y="3785425"/>
            <a:ext cx="2015872" cy="2060828"/>
          </a:xfrm>
          <a:prstGeom prst="rect">
            <a:avLst/>
          </a:prstGeom>
        </p:spPr>
      </p:pic>
      <p:pic>
        <p:nvPicPr>
          <p:cNvPr id="13" name="Picture 12" descr="Chart, diagram&#10;&#10;Description automatically generated">
            <a:extLst>
              <a:ext uri="{FF2B5EF4-FFF2-40B4-BE49-F238E27FC236}">
                <a16:creationId xmlns:a16="http://schemas.microsoft.com/office/drawing/2014/main" id="{25CAC3ED-4962-4FC4-8DE0-DFDC8CF0A71B}"/>
              </a:ext>
            </a:extLst>
          </p:cNvPr>
          <p:cNvPicPr>
            <a:picLocks noChangeAspect="1"/>
          </p:cNvPicPr>
          <p:nvPr/>
        </p:nvPicPr>
        <p:blipFill>
          <a:blip r:embed="rId6"/>
          <a:stretch>
            <a:fillRect/>
          </a:stretch>
        </p:blipFill>
        <p:spPr>
          <a:xfrm>
            <a:off x="7872638" y="-409199"/>
            <a:ext cx="4822710" cy="4822710"/>
          </a:xfrm>
          <a:prstGeom prst="rect">
            <a:avLst/>
          </a:prstGeom>
        </p:spPr>
      </p:pic>
      <p:pic>
        <p:nvPicPr>
          <p:cNvPr id="15" name="Picture 14" descr="A group of people sitting in chairs&#10;&#10;Description automatically generated with medium confidence">
            <a:extLst>
              <a:ext uri="{FF2B5EF4-FFF2-40B4-BE49-F238E27FC236}">
                <a16:creationId xmlns:a16="http://schemas.microsoft.com/office/drawing/2014/main" id="{4E351761-9C35-4B73-8E0D-18FA81E88CD6}"/>
              </a:ext>
            </a:extLst>
          </p:cNvPr>
          <p:cNvPicPr>
            <a:picLocks noChangeAspect="1"/>
          </p:cNvPicPr>
          <p:nvPr/>
        </p:nvPicPr>
        <p:blipFill rotWithShape="1">
          <a:blip r:embed="rId7"/>
          <a:srcRect t="18361" b="15321"/>
          <a:stretch/>
        </p:blipFill>
        <p:spPr>
          <a:xfrm>
            <a:off x="5115297" y="3785425"/>
            <a:ext cx="4080262" cy="2029458"/>
          </a:xfrm>
          <a:prstGeom prst="rect">
            <a:avLst/>
          </a:prstGeom>
        </p:spPr>
      </p:pic>
    </p:spTree>
    <p:extLst>
      <p:ext uri="{BB962C8B-B14F-4D97-AF65-F5344CB8AC3E}">
        <p14:creationId xmlns:p14="http://schemas.microsoft.com/office/powerpoint/2010/main" val="2768471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972AA-4CC0-614A-9AE2-B9FE4D69C0C3}"/>
              </a:ext>
            </a:extLst>
          </p:cNvPr>
          <p:cNvSpPr>
            <a:spLocks noGrp="1"/>
          </p:cNvSpPr>
          <p:nvPr>
            <p:ph type="title"/>
          </p:nvPr>
        </p:nvSpPr>
        <p:spPr/>
        <p:txBody>
          <a:bodyPr/>
          <a:lstStyle/>
          <a:p>
            <a:r>
              <a:rPr lang="en-US" b="1"/>
              <a:t>Counselor’s </a:t>
            </a:r>
            <a:r>
              <a:rPr lang="en-US" b="1" dirty="0"/>
              <a:t>Corner</a:t>
            </a:r>
          </a:p>
        </p:txBody>
      </p:sp>
      <p:sp>
        <p:nvSpPr>
          <p:cNvPr id="3" name="Content Placeholder 2">
            <a:extLst>
              <a:ext uri="{FF2B5EF4-FFF2-40B4-BE49-F238E27FC236}">
                <a16:creationId xmlns:a16="http://schemas.microsoft.com/office/drawing/2014/main" id="{862F6438-C7C1-C242-818C-45DC30CA9168}"/>
              </a:ext>
            </a:extLst>
          </p:cNvPr>
          <p:cNvSpPr>
            <a:spLocks noGrp="1"/>
          </p:cNvSpPr>
          <p:nvPr>
            <p:ph idx="1"/>
          </p:nvPr>
        </p:nvSpPr>
        <p:spPr/>
        <p:txBody>
          <a:bodyPr/>
          <a:lstStyle/>
          <a:p>
            <a:r>
              <a:rPr lang="en-US" b="1" dirty="0"/>
              <a:t>M.A.S.K. </a:t>
            </a:r>
            <a:r>
              <a:rPr lang="en-US" dirty="0"/>
              <a:t>– Mental Awareness Support Knowledge </a:t>
            </a:r>
          </a:p>
        </p:txBody>
      </p:sp>
      <p:sp>
        <p:nvSpPr>
          <p:cNvPr id="7" name="Rectangle 6">
            <a:extLst>
              <a:ext uri="{FF2B5EF4-FFF2-40B4-BE49-F238E27FC236}">
                <a16:creationId xmlns:a16="http://schemas.microsoft.com/office/drawing/2014/main" id="{AEA21854-A07F-EB49-ADA5-A8B84D33D853}"/>
              </a:ext>
            </a:extLst>
          </p:cNvPr>
          <p:cNvSpPr/>
          <p:nvPr/>
        </p:nvSpPr>
        <p:spPr>
          <a:xfrm>
            <a:off x="526775" y="496957"/>
            <a:ext cx="11062252" cy="5642917"/>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a:extLst>
              <a:ext uri="{FF2B5EF4-FFF2-40B4-BE49-F238E27FC236}">
                <a16:creationId xmlns:a16="http://schemas.microsoft.com/office/drawing/2014/main" id="{F9546220-C443-DA43-96E5-DDCD59623BA3}"/>
              </a:ext>
            </a:extLst>
          </p:cNvPr>
          <p:cNvSpPr/>
          <p:nvPr/>
        </p:nvSpPr>
        <p:spPr>
          <a:xfrm rot="-5400000">
            <a:off x="8622442" y="3290147"/>
            <a:ext cx="3200400" cy="3291840"/>
          </a:xfrm>
          <a:prstGeom prst="rtTriangle">
            <a:avLst/>
          </a:prstGeom>
          <a:solidFill>
            <a:srgbClr val="0044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Text&#10;&#10;Description automatically generated">
            <a:extLst>
              <a:ext uri="{FF2B5EF4-FFF2-40B4-BE49-F238E27FC236}">
                <a16:creationId xmlns:a16="http://schemas.microsoft.com/office/drawing/2014/main" id="{34066CA0-28F4-42AB-B428-CD56D75C806B}"/>
              </a:ext>
            </a:extLst>
          </p:cNvPr>
          <p:cNvPicPr>
            <a:picLocks noChangeAspect="1"/>
          </p:cNvPicPr>
          <p:nvPr/>
        </p:nvPicPr>
        <p:blipFill rotWithShape="1">
          <a:blip r:embed="rId3"/>
          <a:srcRect r="81071"/>
          <a:stretch/>
        </p:blipFill>
        <p:spPr>
          <a:xfrm>
            <a:off x="10755945" y="4815839"/>
            <a:ext cx="833081" cy="1152706"/>
          </a:xfrm>
          <a:prstGeom prst="rect">
            <a:avLst/>
          </a:prstGeom>
        </p:spPr>
      </p:pic>
      <p:graphicFrame>
        <p:nvGraphicFramePr>
          <p:cNvPr id="10" name="Table 9">
            <a:extLst>
              <a:ext uri="{FF2B5EF4-FFF2-40B4-BE49-F238E27FC236}">
                <a16:creationId xmlns:a16="http://schemas.microsoft.com/office/drawing/2014/main" id="{A5355254-E4E2-4E13-9473-2ED949F4968B}"/>
              </a:ext>
            </a:extLst>
          </p:cNvPr>
          <p:cNvGraphicFramePr>
            <a:graphicFrameLocks noGrp="1"/>
          </p:cNvGraphicFramePr>
          <p:nvPr>
            <p:extLst>
              <p:ext uri="{D42A27DB-BD31-4B8C-83A1-F6EECF244321}">
                <p14:modId xmlns:p14="http://schemas.microsoft.com/office/powerpoint/2010/main" val="1830466925"/>
              </p:ext>
            </p:extLst>
          </p:nvPr>
        </p:nvGraphicFramePr>
        <p:xfrm>
          <a:off x="952500" y="2509988"/>
          <a:ext cx="8559800" cy="1173370"/>
        </p:xfrm>
        <a:graphic>
          <a:graphicData uri="http://schemas.openxmlformats.org/drawingml/2006/table">
            <a:tbl>
              <a:tblPr firstRow="1" bandRow="1">
                <a:tableStyleId>{5C22544A-7EE6-4342-B048-85BDC9FD1C3A}</a:tableStyleId>
              </a:tblPr>
              <a:tblGrid>
                <a:gridCol w="5757393">
                  <a:extLst>
                    <a:ext uri="{9D8B030D-6E8A-4147-A177-3AD203B41FA5}">
                      <a16:colId xmlns:a16="http://schemas.microsoft.com/office/drawing/2014/main" val="2110614000"/>
                    </a:ext>
                  </a:extLst>
                </a:gridCol>
                <a:gridCol w="2802407">
                  <a:extLst>
                    <a:ext uri="{9D8B030D-6E8A-4147-A177-3AD203B41FA5}">
                      <a16:colId xmlns:a16="http://schemas.microsoft.com/office/drawing/2014/main" val="3086634941"/>
                    </a:ext>
                  </a:extLst>
                </a:gridCol>
              </a:tblGrid>
              <a:tr h="370873">
                <a:tc>
                  <a:txBody>
                    <a:bodyPr/>
                    <a:lstStyle/>
                    <a:p>
                      <a:r>
                        <a:rPr lang="en-US" dirty="0"/>
                        <a:t>October 14, 2021</a:t>
                      </a:r>
                    </a:p>
                  </a:txBody>
                  <a:tcPr/>
                </a:tc>
                <a:tc>
                  <a:txBody>
                    <a:bodyPr/>
                    <a:lstStyle/>
                    <a:p>
                      <a:r>
                        <a:rPr lang="en-US" dirty="0"/>
                        <a:t>Times</a:t>
                      </a:r>
                    </a:p>
                  </a:txBody>
                  <a:tcPr/>
                </a:tc>
                <a:extLst>
                  <a:ext uri="{0D108BD9-81ED-4DB2-BD59-A6C34878D82A}">
                    <a16:rowId xmlns:a16="http://schemas.microsoft.com/office/drawing/2014/main" val="2529903847"/>
                  </a:ext>
                </a:extLst>
              </a:tr>
              <a:tr h="370873">
                <a:tc>
                  <a:txBody>
                    <a:bodyPr/>
                    <a:lstStyle/>
                    <a:p>
                      <a:r>
                        <a:rPr lang="en-US" dirty="0"/>
                        <a:t>Are You Hiding Behind Your M.A.S.K.?</a:t>
                      </a:r>
                    </a:p>
                  </a:txBody>
                  <a:tcPr/>
                </a:tc>
                <a:tc>
                  <a:txBody>
                    <a:bodyPr/>
                    <a:lstStyle/>
                    <a:p>
                      <a:r>
                        <a:rPr lang="en-US" dirty="0"/>
                        <a:t>Morning Session </a:t>
                      </a:r>
                    </a:p>
                  </a:txBody>
                  <a:tcPr/>
                </a:tc>
                <a:extLst>
                  <a:ext uri="{0D108BD9-81ED-4DB2-BD59-A6C34878D82A}">
                    <a16:rowId xmlns:a16="http://schemas.microsoft.com/office/drawing/2014/main" val="3864195207"/>
                  </a:ext>
                </a:extLst>
              </a:tr>
              <a:tr h="431624">
                <a:tc>
                  <a:txBody>
                    <a:bodyPr/>
                    <a:lstStyle/>
                    <a:p>
                      <a:r>
                        <a:rPr lang="en-US" dirty="0"/>
                        <a:t>SEL Coming Alive! </a:t>
                      </a:r>
                    </a:p>
                  </a:txBody>
                  <a:tcPr/>
                </a:tc>
                <a:tc>
                  <a:txBody>
                    <a:bodyPr/>
                    <a:lstStyle/>
                    <a:p>
                      <a:r>
                        <a:rPr lang="en-US" dirty="0"/>
                        <a:t>Afternoon Session </a:t>
                      </a:r>
                    </a:p>
                  </a:txBody>
                  <a:tcPr/>
                </a:tc>
                <a:extLst>
                  <a:ext uri="{0D108BD9-81ED-4DB2-BD59-A6C34878D82A}">
                    <a16:rowId xmlns:a16="http://schemas.microsoft.com/office/drawing/2014/main" val="3203974926"/>
                  </a:ext>
                </a:extLst>
              </a:tr>
            </a:tbl>
          </a:graphicData>
        </a:graphic>
      </p:graphicFrame>
      <p:pic>
        <p:nvPicPr>
          <p:cNvPr id="11" name="Picture 10">
            <a:extLst>
              <a:ext uri="{FF2B5EF4-FFF2-40B4-BE49-F238E27FC236}">
                <a16:creationId xmlns:a16="http://schemas.microsoft.com/office/drawing/2014/main" id="{B8D7C25C-7ACC-4452-9DB3-3C0BE3077909}"/>
              </a:ext>
            </a:extLst>
          </p:cNvPr>
          <p:cNvPicPr>
            <a:picLocks noChangeAspect="1"/>
          </p:cNvPicPr>
          <p:nvPr/>
        </p:nvPicPr>
        <p:blipFill>
          <a:blip r:embed="rId4"/>
          <a:stretch>
            <a:fillRect/>
          </a:stretch>
        </p:blipFill>
        <p:spPr>
          <a:xfrm>
            <a:off x="952500" y="3843041"/>
            <a:ext cx="2834005" cy="2125504"/>
          </a:xfrm>
          <a:prstGeom prst="rect">
            <a:avLst/>
          </a:prstGeom>
        </p:spPr>
      </p:pic>
      <p:sp>
        <p:nvSpPr>
          <p:cNvPr id="12" name="Star: 12 Points 11">
            <a:extLst>
              <a:ext uri="{FF2B5EF4-FFF2-40B4-BE49-F238E27FC236}">
                <a16:creationId xmlns:a16="http://schemas.microsoft.com/office/drawing/2014/main" id="{88818F7A-FFEE-43D5-94C6-9A72D27EB637}"/>
              </a:ext>
            </a:extLst>
          </p:cNvPr>
          <p:cNvSpPr/>
          <p:nvPr/>
        </p:nvSpPr>
        <p:spPr>
          <a:xfrm>
            <a:off x="8181340" y="-231974"/>
            <a:ext cx="4829578" cy="2897746"/>
          </a:xfrm>
          <a:prstGeom prst="star12">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4000" b="1" dirty="0"/>
              <a:t>Join Us! </a:t>
            </a:r>
          </a:p>
        </p:txBody>
      </p:sp>
      <p:pic>
        <p:nvPicPr>
          <p:cNvPr id="18" name="Picture 17" descr="Several hands raised and ready to answer a question">
            <a:extLst>
              <a:ext uri="{FF2B5EF4-FFF2-40B4-BE49-F238E27FC236}">
                <a16:creationId xmlns:a16="http://schemas.microsoft.com/office/drawing/2014/main" id="{85ACE2B6-95AB-4959-8D3C-77E7B2521BF8}"/>
              </a:ext>
            </a:extLst>
          </p:cNvPr>
          <p:cNvPicPr>
            <a:picLocks noChangeAspect="1"/>
          </p:cNvPicPr>
          <p:nvPr/>
        </p:nvPicPr>
        <p:blipFill>
          <a:blip r:embed="rId5"/>
          <a:stretch>
            <a:fillRect/>
          </a:stretch>
        </p:blipFill>
        <p:spPr>
          <a:xfrm>
            <a:off x="3877857" y="3843041"/>
            <a:ext cx="3224190" cy="2152084"/>
          </a:xfrm>
          <a:prstGeom prst="rect">
            <a:avLst/>
          </a:prstGeom>
        </p:spPr>
      </p:pic>
    </p:spTree>
    <p:extLst>
      <p:ext uri="{BB962C8B-B14F-4D97-AF65-F5344CB8AC3E}">
        <p14:creationId xmlns:p14="http://schemas.microsoft.com/office/powerpoint/2010/main" val="3959332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A21854-A07F-EB49-ADA5-A8B84D33D853}"/>
              </a:ext>
            </a:extLst>
          </p:cNvPr>
          <p:cNvSpPr/>
          <p:nvPr/>
        </p:nvSpPr>
        <p:spPr>
          <a:xfrm>
            <a:off x="526775" y="496957"/>
            <a:ext cx="11062252" cy="5642917"/>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a:extLst>
              <a:ext uri="{FF2B5EF4-FFF2-40B4-BE49-F238E27FC236}">
                <a16:creationId xmlns:a16="http://schemas.microsoft.com/office/drawing/2014/main" id="{F9546220-C443-DA43-96E5-DDCD59623BA3}"/>
              </a:ext>
            </a:extLst>
          </p:cNvPr>
          <p:cNvSpPr/>
          <p:nvPr/>
        </p:nvSpPr>
        <p:spPr>
          <a:xfrm rot="-5400000">
            <a:off x="8622442" y="3290147"/>
            <a:ext cx="3200400" cy="3291840"/>
          </a:xfrm>
          <a:prstGeom prst="rtTriangle">
            <a:avLst/>
          </a:prstGeom>
          <a:solidFill>
            <a:srgbClr val="0044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Text&#10;&#10;Description automatically generated">
            <a:extLst>
              <a:ext uri="{FF2B5EF4-FFF2-40B4-BE49-F238E27FC236}">
                <a16:creationId xmlns:a16="http://schemas.microsoft.com/office/drawing/2014/main" id="{3834DD1A-3E73-44B5-9E65-341AC48C8509}"/>
              </a:ext>
            </a:extLst>
          </p:cNvPr>
          <p:cNvPicPr>
            <a:picLocks noChangeAspect="1"/>
          </p:cNvPicPr>
          <p:nvPr/>
        </p:nvPicPr>
        <p:blipFill>
          <a:blip r:embed="rId3"/>
          <a:stretch>
            <a:fillRect/>
          </a:stretch>
        </p:blipFill>
        <p:spPr>
          <a:xfrm>
            <a:off x="725704" y="607541"/>
            <a:ext cx="9638661" cy="5421747"/>
          </a:xfrm>
          <a:prstGeom prst="rect">
            <a:avLst/>
          </a:prstGeom>
        </p:spPr>
      </p:pic>
      <p:pic>
        <p:nvPicPr>
          <p:cNvPr id="17" name="Picture 16">
            <a:extLst>
              <a:ext uri="{FF2B5EF4-FFF2-40B4-BE49-F238E27FC236}">
                <a16:creationId xmlns:a16="http://schemas.microsoft.com/office/drawing/2014/main" id="{02685F53-717B-4D58-A863-C086B73AC014}"/>
              </a:ext>
            </a:extLst>
          </p:cNvPr>
          <p:cNvPicPr>
            <a:picLocks noChangeAspect="1"/>
          </p:cNvPicPr>
          <p:nvPr/>
        </p:nvPicPr>
        <p:blipFill rotWithShape="1">
          <a:blip r:embed="rId4"/>
          <a:srcRect b="12860"/>
          <a:stretch/>
        </p:blipFill>
        <p:spPr>
          <a:xfrm>
            <a:off x="10288169" y="621333"/>
            <a:ext cx="1407450" cy="1826470"/>
          </a:xfrm>
          <a:prstGeom prst="rect">
            <a:avLst/>
          </a:prstGeom>
        </p:spPr>
      </p:pic>
      <p:pic>
        <p:nvPicPr>
          <p:cNvPr id="19" name="Picture 18">
            <a:extLst>
              <a:ext uri="{FF2B5EF4-FFF2-40B4-BE49-F238E27FC236}">
                <a16:creationId xmlns:a16="http://schemas.microsoft.com/office/drawing/2014/main" id="{550BDBDB-B8FD-43E7-9EB6-1A54A80F06C0}"/>
              </a:ext>
            </a:extLst>
          </p:cNvPr>
          <p:cNvPicPr>
            <a:picLocks noChangeAspect="1"/>
          </p:cNvPicPr>
          <p:nvPr/>
        </p:nvPicPr>
        <p:blipFill rotWithShape="1">
          <a:blip r:embed="rId5"/>
          <a:srcRect l="9251" r="9251" b="12860"/>
          <a:stretch/>
        </p:blipFill>
        <p:spPr>
          <a:xfrm>
            <a:off x="10272971" y="2447803"/>
            <a:ext cx="1407451" cy="1826470"/>
          </a:xfrm>
          <a:prstGeom prst="rect">
            <a:avLst/>
          </a:prstGeom>
        </p:spPr>
      </p:pic>
      <p:pic>
        <p:nvPicPr>
          <p:cNvPr id="21" name="Picture 20">
            <a:extLst>
              <a:ext uri="{FF2B5EF4-FFF2-40B4-BE49-F238E27FC236}">
                <a16:creationId xmlns:a16="http://schemas.microsoft.com/office/drawing/2014/main" id="{7327FFF0-26ED-40B1-A78E-240B701F0DDC}"/>
              </a:ext>
            </a:extLst>
          </p:cNvPr>
          <p:cNvPicPr>
            <a:picLocks noChangeAspect="1"/>
          </p:cNvPicPr>
          <p:nvPr/>
        </p:nvPicPr>
        <p:blipFill rotWithShape="1">
          <a:blip r:embed="rId6"/>
          <a:srcRect l="10718" r="4706"/>
          <a:stretch/>
        </p:blipFill>
        <p:spPr>
          <a:xfrm>
            <a:off x="10257774" y="4274273"/>
            <a:ext cx="1369350" cy="1755015"/>
          </a:xfrm>
          <a:prstGeom prst="rect">
            <a:avLst/>
          </a:prstGeom>
        </p:spPr>
      </p:pic>
    </p:spTree>
    <p:extLst>
      <p:ext uri="{BB962C8B-B14F-4D97-AF65-F5344CB8AC3E}">
        <p14:creationId xmlns:p14="http://schemas.microsoft.com/office/powerpoint/2010/main" val="533641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A21854-A07F-EB49-ADA5-A8B84D33D853}"/>
              </a:ext>
            </a:extLst>
          </p:cNvPr>
          <p:cNvSpPr/>
          <p:nvPr/>
        </p:nvSpPr>
        <p:spPr>
          <a:xfrm>
            <a:off x="526775" y="496957"/>
            <a:ext cx="11062252" cy="5642917"/>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a:extLst>
              <a:ext uri="{FF2B5EF4-FFF2-40B4-BE49-F238E27FC236}">
                <a16:creationId xmlns:a16="http://schemas.microsoft.com/office/drawing/2014/main" id="{F9546220-C443-DA43-96E5-DDCD59623BA3}"/>
              </a:ext>
            </a:extLst>
          </p:cNvPr>
          <p:cNvSpPr/>
          <p:nvPr/>
        </p:nvSpPr>
        <p:spPr>
          <a:xfrm rot="-5400000">
            <a:off x="8622442" y="3290147"/>
            <a:ext cx="3200400" cy="3291840"/>
          </a:xfrm>
          <a:prstGeom prst="rtTriangle">
            <a:avLst/>
          </a:prstGeom>
          <a:solidFill>
            <a:srgbClr val="0044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CCCF4518-5086-4706-B7BC-2AC776E3AB78}"/>
              </a:ext>
            </a:extLst>
          </p:cNvPr>
          <p:cNvPicPr>
            <a:picLocks noChangeAspect="1"/>
          </p:cNvPicPr>
          <p:nvPr/>
        </p:nvPicPr>
        <p:blipFill rotWithShape="1">
          <a:blip r:embed="rId2"/>
          <a:srcRect r="1006" b="1973"/>
          <a:stretch/>
        </p:blipFill>
        <p:spPr>
          <a:xfrm>
            <a:off x="1250551" y="645883"/>
            <a:ext cx="9593460" cy="5345063"/>
          </a:xfrm>
          <a:prstGeom prst="rect">
            <a:avLst/>
          </a:prstGeom>
        </p:spPr>
      </p:pic>
    </p:spTree>
    <p:extLst>
      <p:ext uri="{BB962C8B-B14F-4D97-AF65-F5344CB8AC3E}">
        <p14:creationId xmlns:p14="http://schemas.microsoft.com/office/powerpoint/2010/main" val="28109293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C84BC1D39069544940F67173CF4134C" ma:contentTypeVersion="12" ma:contentTypeDescription="Create a new document." ma:contentTypeScope="" ma:versionID="f7ef831a1a9956ada854f6f22a235f9f">
  <xsd:schema xmlns:xsd="http://www.w3.org/2001/XMLSchema" xmlns:xs="http://www.w3.org/2001/XMLSchema" xmlns:p="http://schemas.microsoft.com/office/2006/metadata/properties" xmlns:ns3="2cdd8ca1-8ae1-43bb-96d5-47e08693ae23" xmlns:ns4="fb4d0404-f371-4274-b361-445ef28a9a56" targetNamespace="http://schemas.microsoft.com/office/2006/metadata/properties" ma:root="true" ma:fieldsID="0441c6234438e0b736d3aa9b9f036808" ns3:_="" ns4:_="">
    <xsd:import namespace="2cdd8ca1-8ae1-43bb-96d5-47e08693ae23"/>
    <xsd:import namespace="fb4d0404-f371-4274-b361-445ef28a9a56"/>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dd8ca1-8ae1-43bb-96d5-47e08693ae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4d0404-f371-4274-b361-445ef28a9a5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B8D2E0A-1E9C-4FFB-A722-04EAD6AD3366}">
  <ds:schemaRefs>
    <ds:schemaRef ds:uri="http://schemas.microsoft.com/sharepoint/v3/contenttype/forms"/>
  </ds:schemaRefs>
</ds:datastoreItem>
</file>

<file path=customXml/itemProps2.xml><?xml version="1.0" encoding="utf-8"?>
<ds:datastoreItem xmlns:ds="http://schemas.openxmlformats.org/officeDocument/2006/customXml" ds:itemID="{574CAA83-7422-4145-8850-9B57C891CA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dd8ca1-8ae1-43bb-96d5-47e08693ae23"/>
    <ds:schemaRef ds:uri="fb4d0404-f371-4274-b361-445ef28a9a5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108EAAF-F3AB-4FE5-B61D-CA3435926C64}">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190</TotalTime>
  <Words>984</Words>
  <Application>Microsoft Office PowerPoint</Application>
  <PresentationFormat>Widescreen</PresentationFormat>
  <Paragraphs>106</Paragraphs>
  <Slides>13</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Calibri Light</vt:lpstr>
      <vt:lpstr>Sabon Next LT</vt:lpstr>
      <vt:lpstr>Symbol</vt:lpstr>
      <vt:lpstr>tahoma</vt:lpstr>
      <vt:lpstr>Office Theme</vt:lpstr>
      <vt:lpstr>PowerPoint Presentation</vt:lpstr>
      <vt:lpstr>PowerPoint Presentation</vt:lpstr>
      <vt:lpstr>PowerPoint Presentation</vt:lpstr>
      <vt:lpstr>PowerPoint Presentation</vt:lpstr>
      <vt:lpstr>Physical Safety </vt:lpstr>
      <vt:lpstr>Emotional Safety</vt:lpstr>
      <vt:lpstr>Counselor’s Corner</vt:lpstr>
      <vt:lpstr>PowerPoint Presentation</vt:lpstr>
      <vt:lpstr>PowerPoint Presentation</vt:lpstr>
      <vt:lpstr>Visit Us!</vt:lpstr>
      <vt:lpstr>Thank you!</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Hugo Jimenez</dc:creator>
  <cp:lastModifiedBy>Julia Andrews</cp:lastModifiedBy>
  <cp:revision>5</cp:revision>
  <dcterms:created xsi:type="dcterms:W3CDTF">2021-06-10T17:00:06Z</dcterms:created>
  <dcterms:modified xsi:type="dcterms:W3CDTF">2021-09-24T14:52:04Z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0x0101005C84BC1D39069544940F67173CF4134C</vt:lpwstr>
  </property>
</Properties>
</file>